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75"/>
  </p:notesMasterIdLst>
  <p:handoutMasterIdLst>
    <p:handoutMasterId r:id="rId76"/>
  </p:handoutMasterIdLst>
  <p:sldIdLst>
    <p:sldId id="605" r:id="rId2"/>
    <p:sldId id="539" r:id="rId3"/>
    <p:sldId id="608" r:id="rId4"/>
    <p:sldId id="609" r:id="rId5"/>
    <p:sldId id="583" r:id="rId6"/>
    <p:sldId id="610" r:id="rId7"/>
    <p:sldId id="497" r:id="rId8"/>
    <p:sldId id="611" r:id="rId9"/>
    <p:sldId id="615" r:id="rId10"/>
    <p:sldId id="585" r:id="rId11"/>
    <p:sldId id="586" r:id="rId12"/>
    <p:sldId id="502" r:id="rId13"/>
    <p:sldId id="587" r:id="rId14"/>
    <p:sldId id="612" r:id="rId15"/>
    <p:sldId id="588" r:id="rId16"/>
    <p:sldId id="614" r:id="rId17"/>
    <p:sldId id="636" r:id="rId18"/>
    <p:sldId id="589" r:id="rId19"/>
    <p:sldId id="590" r:id="rId20"/>
    <p:sldId id="505" r:id="rId21"/>
    <p:sldId id="508" r:id="rId22"/>
    <p:sldId id="591" r:id="rId23"/>
    <p:sldId id="543" r:id="rId24"/>
    <p:sldId id="545" r:id="rId25"/>
    <p:sldId id="546" r:id="rId26"/>
    <p:sldId id="547" r:id="rId27"/>
    <p:sldId id="548" r:id="rId28"/>
    <p:sldId id="514" r:id="rId29"/>
    <p:sldId id="549" r:id="rId30"/>
    <p:sldId id="617" r:id="rId31"/>
    <p:sldId id="618" r:id="rId32"/>
    <p:sldId id="619" r:id="rId33"/>
    <p:sldId id="593" r:id="rId34"/>
    <p:sldId id="550" r:id="rId35"/>
    <p:sldId id="553" r:id="rId36"/>
    <p:sldId id="552" r:id="rId37"/>
    <p:sldId id="577" r:id="rId38"/>
    <p:sldId id="517" r:id="rId39"/>
    <p:sldId id="518" r:id="rId40"/>
    <p:sldId id="620" r:id="rId41"/>
    <p:sldId id="621" r:id="rId42"/>
    <p:sldId id="622" r:id="rId43"/>
    <p:sldId id="594" r:id="rId44"/>
    <p:sldId id="595" r:id="rId45"/>
    <p:sldId id="554" r:id="rId46"/>
    <p:sldId id="525" r:id="rId47"/>
    <p:sldId id="596" r:id="rId48"/>
    <p:sldId id="555" r:id="rId49"/>
    <p:sldId id="597" r:id="rId50"/>
    <p:sldId id="598" r:id="rId51"/>
    <p:sldId id="576" r:id="rId52"/>
    <p:sldId id="527" r:id="rId53"/>
    <p:sldId id="599" r:id="rId54"/>
    <p:sldId id="600" r:id="rId55"/>
    <p:sldId id="579" r:id="rId56"/>
    <p:sldId id="558" r:id="rId57"/>
    <p:sldId id="560" r:id="rId58"/>
    <p:sldId id="561" r:id="rId59"/>
    <p:sldId id="563" r:id="rId60"/>
    <p:sldId id="564" r:id="rId61"/>
    <p:sldId id="601" r:id="rId62"/>
    <p:sldId id="534" r:id="rId63"/>
    <p:sldId id="602" r:id="rId64"/>
    <p:sldId id="627" r:id="rId65"/>
    <p:sldId id="628" r:id="rId66"/>
    <p:sldId id="629" r:id="rId67"/>
    <p:sldId id="640" r:id="rId68"/>
    <p:sldId id="638" r:id="rId69"/>
    <p:sldId id="639" r:id="rId70"/>
    <p:sldId id="643" r:id="rId71"/>
    <p:sldId id="641" r:id="rId72"/>
    <p:sldId id="642" r:id="rId73"/>
    <p:sldId id="540" r:id="rId7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F6B0"/>
    <a:srgbClr val="FFFFCC"/>
    <a:srgbClr val="0000FF"/>
    <a:srgbClr val="D1B2E8"/>
    <a:srgbClr val="99CCFF"/>
    <a:srgbClr val="3366FF"/>
    <a:srgbClr val="B4F49A"/>
    <a:srgbClr val="007434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06E266-C756-4846-A9F1-D452D4B61E55}" v="6" dt="2021-05-06T12:19:56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20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sung" userId="676ca21df71fd503" providerId="LiveId" clId="{AF629009-AC77-47CD-BFE6-D5F8ACEE2C15}"/>
    <pc:docChg chg="addSld delSld modSld sldOrd">
      <pc:chgData name="kim daesung" userId="676ca21df71fd503" providerId="LiveId" clId="{AF629009-AC77-47CD-BFE6-D5F8ACEE2C15}" dt="2020-06-02T10:48:09.623" v="231" actId="47"/>
      <pc:docMkLst>
        <pc:docMk/>
      </pc:docMkLst>
      <pc:sldChg chg="ord">
        <pc:chgData name="kim daesung" userId="676ca21df71fd503" providerId="LiveId" clId="{AF629009-AC77-47CD-BFE6-D5F8ACEE2C15}" dt="2020-05-26T11:52:52.847" v="166"/>
        <pc:sldMkLst>
          <pc:docMk/>
          <pc:sldMk cId="0" sldId="505"/>
        </pc:sldMkLst>
      </pc:sldChg>
      <pc:sldChg chg="del">
        <pc:chgData name="kim daesung" userId="676ca21df71fd503" providerId="LiveId" clId="{AF629009-AC77-47CD-BFE6-D5F8ACEE2C15}" dt="2020-05-26T11:06:55.086" v="5" actId="47"/>
        <pc:sldMkLst>
          <pc:docMk/>
          <pc:sldMk cId="0" sldId="510"/>
        </pc:sldMkLst>
      </pc:sldChg>
      <pc:sldChg chg="ord">
        <pc:chgData name="kim daesung" userId="676ca21df71fd503" providerId="LiveId" clId="{AF629009-AC77-47CD-BFE6-D5F8ACEE2C15}" dt="2020-06-02T10:44:04.782" v="199"/>
        <pc:sldMkLst>
          <pc:docMk/>
          <pc:sldMk cId="0" sldId="525"/>
        </pc:sldMkLst>
      </pc:sldChg>
      <pc:sldChg chg="del">
        <pc:chgData name="kim daesung" userId="676ca21df71fd503" providerId="LiveId" clId="{AF629009-AC77-47CD-BFE6-D5F8ACEE2C15}" dt="2020-06-02T10:46:23.332" v="217" actId="47"/>
        <pc:sldMkLst>
          <pc:docMk/>
          <pc:sldMk cId="0" sldId="533"/>
        </pc:sldMkLst>
      </pc:sldChg>
      <pc:sldChg chg="del">
        <pc:chgData name="kim daesung" userId="676ca21df71fd503" providerId="LiveId" clId="{AF629009-AC77-47CD-BFE6-D5F8ACEE2C15}" dt="2020-06-02T10:48:07.524" v="228" actId="47"/>
        <pc:sldMkLst>
          <pc:docMk/>
          <pc:sldMk cId="2048356569" sldId="566"/>
        </pc:sldMkLst>
      </pc:sldChg>
      <pc:sldChg chg="del">
        <pc:chgData name="kim daesung" userId="676ca21df71fd503" providerId="LiveId" clId="{AF629009-AC77-47CD-BFE6-D5F8ACEE2C15}" dt="2020-06-02T10:48:08.121" v="229" actId="47"/>
        <pc:sldMkLst>
          <pc:docMk/>
          <pc:sldMk cId="3753230002" sldId="567"/>
        </pc:sldMkLst>
      </pc:sldChg>
      <pc:sldChg chg="del">
        <pc:chgData name="kim daesung" userId="676ca21df71fd503" providerId="LiveId" clId="{AF629009-AC77-47CD-BFE6-D5F8ACEE2C15}" dt="2020-06-02T10:48:08.705" v="230" actId="47"/>
        <pc:sldMkLst>
          <pc:docMk/>
          <pc:sldMk cId="852532040" sldId="568"/>
        </pc:sldMkLst>
      </pc:sldChg>
      <pc:sldChg chg="del">
        <pc:chgData name="kim daesung" userId="676ca21df71fd503" providerId="LiveId" clId="{AF629009-AC77-47CD-BFE6-D5F8ACEE2C15}" dt="2020-06-02T10:48:09.623" v="231" actId="47"/>
        <pc:sldMkLst>
          <pc:docMk/>
          <pc:sldMk cId="3188828784" sldId="569"/>
        </pc:sldMkLst>
      </pc:sldChg>
      <pc:sldChg chg="modSp mod">
        <pc:chgData name="kim daesung" userId="676ca21df71fd503" providerId="LiveId" clId="{AF629009-AC77-47CD-BFE6-D5F8ACEE2C15}" dt="2020-06-02T10:45:08.839" v="215" actId="20577"/>
        <pc:sldMkLst>
          <pc:docMk/>
          <pc:sldMk cId="2540802103" sldId="576"/>
        </pc:sldMkLst>
        <pc:spChg chg="mod">
          <ac:chgData name="kim daesung" userId="676ca21df71fd503" providerId="LiveId" clId="{AF629009-AC77-47CD-BFE6-D5F8ACEE2C15}" dt="2020-06-02T10:45:08.839" v="215" actId="20577"/>
          <ac:spMkLst>
            <pc:docMk/>
            <pc:sldMk cId="2540802103" sldId="576"/>
            <ac:spMk id="46083" creationId="{00000000-0000-0000-0000-000000000000}"/>
          </ac:spMkLst>
        </pc:spChg>
      </pc:sldChg>
      <pc:sldChg chg="del">
        <pc:chgData name="kim daesung" userId="676ca21df71fd503" providerId="LiveId" clId="{AF629009-AC77-47CD-BFE6-D5F8ACEE2C15}" dt="2020-06-02T10:46:01.409" v="216" actId="47"/>
        <pc:sldMkLst>
          <pc:docMk/>
          <pc:sldMk cId="882110411" sldId="578"/>
        </pc:sldMkLst>
      </pc:sldChg>
      <pc:sldChg chg="del">
        <pc:chgData name="kim daesung" userId="676ca21df71fd503" providerId="LiveId" clId="{AF629009-AC77-47CD-BFE6-D5F8ACEE2C15}" dt="2020-06-02T10:47:00.406" v="218" actId="47"/>
        <pc:sldMkLst>
          <pc:docMk/>
          <pc:sldMk cId="53100441" sldId="580"/>
        </pc:sldMkLst>
      </pc:sldChg>
      <pc:sldChg chg="modSp mod">
        <pc:chgData name="kim daesung" userId="676ca21df71fd503" providerId="LiveId" clId="{AF629009-AC77-47CD-BFE6-D5F8ACEE2C15}" dt="2020-05-26T11:53:48.504" v="196"/>
        <pc:sldMkLst>
          <pc:docMk/>
          <pc:sldMk cId="1241237622" sldId="589"/>
        </pc:sldMkLst>
        <pc:spChg chg="mod">
          <ac:chgData name="kim daesung" userId="676ca21df71fd503" providerId="LiveId" clId="{AF629009-AC77-47CD-BFE6-D5F8ACEE2C15}" dt="2020-05-26T11:53:48.504" v="196"/>
          <ac:spMkLst>
            <pc:docMk/>
            <pc:sldMk cId="1241237622" sldId="589"/>
            <ac:spMk id="659458" creationId="{00000000-0000-0000-0000-000000000000}"/>
          </ac:spMkLst>
        </pc:spChg>
      </pc:sldChg>
      <pc:sldChg chg="modSp">
        <pc:chgData name="kim daesung" userId="676ca21df71fd503" providerId="LiveId" clId="{AF629009-AC77-47CD-BFE6-D5F8ACEE2C15}" dt="2020-05-26T11:53:51.299" v="197"/>
        <pc:sldMkLst>
          <pc:docMk/>
          <pc:sldMk cId="546256398" sldId="590"/>
        </pc:sldMkLst>
        <pc:spChg chg="mod">
          <ac:chgData name="kim daesung" userId="676ca21df71fd503" providerId="LiveId" clId="{AF629009-AC77-47CD-BFE6-D5F8ACEE2C15}" dt="2020-05-26T11:53:51.299" v="197"/>
          <ac:spMkLst>
            <pc:docMk/>
            <pc:sldMk cId="546256398" sldId="590"/>
            <ac:spMk id="660482" creationId="{00000000-0000-0000-0000-000000000000}"/>
          </ac:spMkLst>
        </pc:spChg>
      </pc:sldChg>
      <pc:sldChg chg="del">
        <pc:chgData name="kim daesung" userId="676ca21df71fd503" providerId="LiveId" clId="{AF629009-AC77-47CD-BFE6-D5F8ACEE2C15}" dt="2020-05-26T11:07:19.149" v="6" actId="47"/>
        <pc:sldMkLst>
          <pc:docMk/>
          <pc:sldMk cId="2029583265" sldId="592"/>
        </pc:sldMkLst>
      </pc:sldChg>
      <pc:sldChg chg="del">
        <pc:chgData name="kim daesung" userId="676ca21df71fd503" providerId="LiveId" clId="{AF629009-AC77-47CD-BFE6-D5F8ACEE2C15}" dt="2020-05-26T11:04:41.835" v="0" actId="47"/>
        <pc:sldMkLst>
          <pc:docMk/>
          <pc:sldMk cId="1205785968" sldId="613"/>
        </pc:sldMkLst>
      </pc:sldChg>
      <pc:sldChg chg="delSp modSp modAnim">
        <pc:chgData name="kim daesung" userId="676ca21df71fd503" providerId="LiveId" clId="{AF629009-AC77-47CD-BFE6-D5F8ACEE2C15}" dt="2020-05-26T11:12:24.707" v="164" actId="1076"/>
        <pc:sldMkLst>
          <pc:docMk/>
          <pc:sldMk cId="368715768" sldId="614"/>
        </pc:sldMkLst>
        <pc:spChg chg="del">
          <ac:chgData name="kim daesung" userId="676ca21df71fd503" providerId="LiveId" clId="{AF629009-AC77-47CD-BFE6-D5F8ACEE2C15}" dt="2020-05-26T11:05:13.688" v="3" actId="478"/>
          <ac:spMkLst>
            <pc:docMk/>
            <pc:sldMk cId="368715768" sldId="614"/>
            <ac:spMk id="26630" creationId="{00000000-0000-0000-0000-000000000000}"/>
          </ac:spMkLst>
        </pc:spChg>
        <pc:spChg chg="mod">
          <ac:chgData name="kim daesung" userId="676ca21df71fd503" providerId="LiveId" clId="{AF629009-AC77-47CD-BFE6-D5F8ACEE2C15}" dt="2020-05-26T11:12:20.343" v="163" actId="1076"/>
          <ac:spMkLst>
            <pc:docMk/>
            <pc:sldMk cId="368715768" sldId="614"/>
            <ac:spMk id="26631" creationId="{00000000-0000-0000-0000-000000000000}"/>
          </ac:spMkLst>
        </pc:spChg>
        <pc:spChg chg="del">
          <ac:chgData name="kim daesung" userId="676ca21df71fd503" providerId="LiveId" clId="{AF629009-AC77-47CD-BFE6-D5F8ACEE2C15}" dt="2020-05-26T11:05:10.905" v="2" actId="478"/>
          <ac:spMkLst>
            <pc:docMk/>
            <pc:sldMk cId="368715768" sldId="614"/>
            <ac:spMk id="26632" creationId="{00000000-0000-0000-0000-000000000000}"/>
          </ac:spMkLst>
        </pc:spChg>
        <pc:spChg chg="mod">
          <ac:chgData name="kim daesung" userId="676ca21df71fd503" providerId="LiveId" clId="{AF629009-AC77-47CD-BFE6-D5F8ACEE2C15}" dt="2020-05-26T11:12:10.251" v="161" actId="1076"/>
          <ac:spMkLst>
            <pc:docMk/>
            <pc:sldMk cId="368715768" sldId="614"/>
            <ac:spMk id="26633" creationId="{00000000-0000-0000-0000-000000000000}"/>
          </ac:spMkLst>
        </pc:spChg>
        <pc:spChg chg="del">
          <ac:chgData name="kim daesung" userId="676ca21df71fd503" providerId="LiveId" clId="{AF629009-AC77-47CD-BFE6-D5F8ACEE2C15}" dt="2020-05-26T11:05:09.566" v="1" actId="478"/>
          <ac:spMkLst>
            <pc:docMk/>
            <pc:sldMk cId="368715768" sldId="614"/>
            <ac:spMk id="26634" creationId="{00000000-0000-0000-0000-000000000000}"/>
          </ac:spMkLst>
        </pc:spChg>
        <pc:spChg chg="mod">
          <ac:chgData name="kim daesung" userId="676ca21df71fd503" providerId="LiveId" clId="{AF629009-AC77-47CD-BFE6-D5F8ACEE2C15}" dt="2020-05-26T11:12:24.707" v="164" actId="1076"/>
          <ac:spMkLst>
            <pc:docMk/>
            <pc:sldMk cId="368715768" sldId="614"/>
            <ac:spMk id="26635" creationId="{00000000-0000-0000-0000-000000000000}"/>
          </ac:spMkLst>
        </pc:spChg>
      </pc:sldChg>
      <pc:sldChg chg="ord">
        <pc:chgData name="kim daesung" userId="676ca21df71fd503" providerId="LiveId" clId="{AF629009-AC77-47CD-BFE6-D5F8ACEE2C15}" dt="2020-05-26T11:09:48.020" v="14"/>
        <pc:sldMkLst>
          <pc:docMk/>
          <pc:sldMk cId="1057604065" sldId="615"/>
        </pc:sldMkLst>
      </pc:sldChg>
      <pc:sldChg chg="del">
        <pc:chgData name="kim daesung" userId="676ca21df71fd503" providerId="LiveId" clId="{AF629009-AC77-47CD-BFE6-D5F8ACEE2C15}" dt="2020-05-26T11:06:51.787" v="4" actId="47"/>
        <pc:sldMkLst>
          <pc:docMk/>
          <pc:sldMk cId="1463860020" sldId="616"/>
        </pc:sldMkLst>
      </pc:sldChg>
      <pc:sldChg chg="del">
        <pc:chgData name="kim daesung" userId="676ca21df71fd503" providerId="LiveId" clId="{AF629009-AC77-47CD-BFE6-D5F8ACEE2C15}" dt="2020-06-02T10:44:33.385" v="200" actId="47"/>
        <pc:sldMkLst>
          <pc:docMk/>
          <pc:sldMk cId="3537861641" sldId="623"/>
        </pc:sldMkLst>
      </pc:sldChg>
      <pc:sldChg chg="del">
        <pc:chgData name="kim daesung" userId="676ca21df71fd503" providerId="LiveId" clId="{AF629009-AC77-47CD-BFE6-D5F8ACEE2C15}" dt="2020-06-02T10:47:30.739" v="219" actId="47"/>
        <pc:sldMkLst>
          <pc:docMk/>
          <pc:sldMk cId="138289252" sldId="624"/>
        </pc:sldMkLst>
      </pc:sldChg>
      <pc:sldChg chg="del">
        <pc:chgData name="kim daesung" userId="676ca21df71fd503" providerId="LiveId" clId="{AF629009-AC77-47CD-BFE6-D5F8ACEE2C15}" dt="2020-06-02T10:47:32.326" v="220" actId="47"/>
        <pc:sldMkLst>
          <pc:docMk/>
          <pc:sldMk cId="1833375088" sldId="625"/>
        </pc:sldMkLst>
      </pc:sldChg>
      <pc:sldChg chg="del">
        <pc:chgData name="kim daesung" userId="676ca21df71fd503" providerId="LiveId" clId="{AF629009-AC77-47CD-BFE6-D5F8ACEE2C15}" dt="2020-06-02T10:47:33.194" v="221" actId="47"/>
        <pc:sldMkLst>
          <pc:docMk/>
          <pc:sldMk cId="325901778" sldId="626"/>
        </pc:sldMkLst>
      </pc:sldChg>
      <pc:sldChg chg="del">
        <pc:chgData name="kim daesung" userId="676ca21df71fd503" providerId="LiveId" clId="{AF629009-AC77-47CD-BFE6-D5F8ACEE2C15}" dt="2020-06-02T10:47:55.073" v="222" actId="47"/>
        <pc:sldMkLst>
          <pc:docMk/>
          <pc:sldMk cId="3030960293" sldId="630"/>
        </pc:sldMkLst>
      </pc:sldChg>
      <pc:sldChg chg="del">
        <pc:chgData name="kim daesung" userId="676ca21df71fd503" providerId="LiveId" clId="{AF629009-AC77-47CD-BFE6-D5F8ACEE2C15}" dt="2020-06-02T10:47:56.340" v="223" actId="47"/>
        <pc:sldMkLst>
          <pc:docMk/>
          <pc:sldMk cId="3008146767" sldId="631"/>
        </pc:sldMkLst>
      </pc:sldChg>
      <pc:sldChg chg="del">
        <pc:chgData name="kim daesung" userId="676ca21df71fd503" providerId="LiveId" clId="{AF629009-AC77-47CD-BFE6-D5F8ACEE2C15}" dt="2020-06-02T10:47:57.627" v="224" actId="47"/>
        <pc:sldMkLst>
          <pc:docMk/>
          <pc:sldMk cId="2315571570" sldId="632"/>
        </pc:sldMkLst>
      </pc:sldChg>
      <pc:sldChg chg="del">
        <pc:chgData name="kim daesung" userId="676ca21df71fd503" providerId="LiveId" clId="{AF629009-AC77-47CD-BFE6-D5F8ACEE2C15}" dt="2020-06-02T10:47:59.098" v="225" actId="47"/>
        <pc:sldMkLst>
          <pc:docMk/>
          <pc:sldMk cId="3607028197" sldId="633"/>
        </pc:sldMkLst>
      </pc:sldChg>
      <pc:sldChg chg="del">
        <pc:chgData name="kim daesung" userId="676ca21df71fd503" providerId="LiveId" clId="{AF629009-AC77-47CD-BFE6-D5F8ACEE2C15}" dt="2020-06-02T10:48:00.107" v="226" actId="47"/>
        <pc:sldMkLst>
          <pc:docMk/>
          <pc:sldMk cId="3672748402" sldId="634"/>
        </pc:sldMkLst>
      </pc:sldChg>
      <pc:sldChg chg="del">
        <pc:chgData name="kim daesung" userId="676ca21df71fd503" providerId="LiveId" clId="{AF629009-AC77-47CD-BFE6-D5F8ACEE2C15}" dt="2020-06-02T10:48:00.964" v="227" actId="47"/>
        <pc:sldMkLst>
          <pc:docMk/>
          <pc:sldMk cId="1227646769" sldId="635"/>
        </pc:sldMkLst>
      </pc:sldChg>
      <pc:sldChg chg="addSp modSp new mod">
        <pc:chgData name="kim daesung" userId="676ca21df71fd503" providerId="LiveId" clId="{AF629009-AC77-47CD-BFE6-D5F8ACEE2C15}" dt="2020-05-26T11:11:10.467" v="158" actId="1076"/>
        <pc:sldMkLst>
          <pc:docMk/>
          <pc:sldMk cId="3555190652" sldId="636"/>
        </pc:sldMkLst>
        <pc:spChg chg="mod">
          <ac:chgData name="kim daesung" userId="676ca21df71fd503" providerId="LiveId" clId="{AF629009-AC77-47CD-BFE6-D5F8ACEE2C15}" dt="2020-05-26T11:10:27.647" v="41"/>
          <ac:spMkLst>
            <pc:docMk/>
            <pc:sldMk cId="3555190652" sldId="636"/>
            <ac:spMk id="2" creationId="{424253F3-3817-48C2-BA79-32B7CEE707AA}"/>
          </ac:spMkLst>
        </pc:spChg>
        <pc:spChg chg="mod">
          <ac:chgData name="kim daesung" userId="676ca21df71fd503" providerId="LiveId" clId="{AF629009-AC77-47CD-BFE6-D5F8ACEE2C15}" dt="2020-05-26T11:11:05.658" v="157" actId="20577"/>
          <ac:spMkLst>
            <pc:docMk/>
            <pc:sldMk cId="3555190652" sldId="636"/>
            <ac:spMk id="3" creationId="{5834B357-DCBD-4D30-9434-2E26FA6AF881}"/>
          </ac:spMkLst>
        </pc:spChg>
        <pc:spChg chg="add mod">
          <ac:chgData name="kim daesung" userId="676ca21df71fd503" providerId="LiveId" clId="{AF629009-AC77-47CD-BFE6-D5F8ACEE2C15}" dt="2020-05-26T11:11:10.467" v="158" actId="1076"/>
          <ac:spMkLst>
            <pc:docMk/>
            <pc:sldMk cId="3555190652" sldId="636"/>
            <ac:spMk id="4" creationId="{653BA671-8F14-4A5F-81C9-32A3342872B0}"/>
          </ac:spMkLst>
        </pc:spChg>
      </pc:sldChg>
    </pc:docChg>
  </pc:docChgLst>
  <pc:docChgLst>
    <pc:chgData name="kim daesung" userId="676ca21df71fd503" providerId="LiveId" clId="{4806E266-C756-4846-A9F1-D452D4B61E55}"/>
    <pc:docChg chg="custSel addSld delSld modSld sldOrd">
      <pc:chgData name="kim daesung" userId="676ca21df71fd503" providerId="LiveId" clId="{4806E266-C756-4846-A9F1-D452D4B61E55}" dt="2021-05-06T12:20:47.459" v="61" actId="14100"/>
      <pc:docMkLst>
        <pc:docMk/>
      </pc:docMkLst>
      <pc:sldChg chg="add del">
        <pc:chgData name="kim daesung" userId="676ca21df71fd503" providerId="LiveId" clId="{4806E266-C756-4846-A9F1-D452D4B61E55}" dt="2021-05-06T12:14:42.871" v="3" actId="47"/>
        <pc:sldMkLst>
          <pc:docMk/>
          <pc:sldMk cId="668436200" sldId="637"/>
        </pc:sldMkLst>
      </pc:sldChg>
      <pc:sldChg chg="addSp delSp modSp add mod">
        <pc:chgData name="kim daesung" userId="676ca21df71fd503" providerId="LiveId" clId="{4806E266-C756-4846-A9F1-D452D4B61E55}" dt="2021-05-06T12:15:25.616" v="20" actId="1076"/>
        <pc:sldMkLst>
          <pc:docMk/>
          <pc:sldMk cId="2900883421" sldId="638"/>
        </pc:sldMkLst>
        <pc:spChg chg="mod">
          <ac:chgData name="kim daesung" userId="676ca21df71fd503" providerId="LiveId" clId="{4806E266-C756-4846-A9F1-D452D4B61E55}" dt="2021-05-06T12:15:03.482" v="15"/>
          <ac:spMkLst>
            <pc:docMk/>
            <pc:sldMk cId="2900883421" sldId="638"/>
            <ac:spMk id="40962" creationId="{00000000-0000-0000-0000-000000000000}"/>
          </ac:spMkLst>
        </pc:spChg>
        <pc:picChg chg="add mod">
          <ac:chgData name="kim daesung" userId="676ca21df71fd503" providerId="LiveId" clId="{4806E266-C756-4846-A9F1-D452D4B61E55}" dt="2021-05-06T12:15:25.616" v="20" actId="1076"/>
          <ac:picMkLst>
            <pc:docMk/>
            <pc:sldMk cId="2900883421" sldId="638"/>
            <ac:picMk id="3" creationId="{20F6E8D7-D7FC-40E3-B0D8-B9EAB488E4C6}"/>
          </ac:picMkLst>
        </pc:picChg>
        <pc:picChg chg="del">
          <ac:chgData name="kim daesung" userId="676ca21df71fd503" providerId="LiveId" clId="{4806E266-C756-4846-A9F1-D452D4B61E55}" dt="2021-05-06T12:14:38.194" v="2" actId="478"/>
          <ac:picMkLst>
            <pc:docMk/>
            <pc:sldMk cId="2900883421" sldId="638"/>
            <ac:picMk id="11" creationId="{3FA4189F-8558-4F7B-89FA-E6775BFA5CB0}"/>
          </ac:picMkLst>
        </pc:picChg>
      </pc:sldChg>
      <pc:sldChg chg="addSp add mod">
        <pc:chgData name="kim daesung" userId="676ca21df71fd503" providerId="LiveId" clId="{4806E266-C756-4846-A9F1-D452D4B61E55}" dt="2021-05-06T12:15:36.520" v="21" actId="22"/>
        <pc:sldMkLst>
          <pc:docMk/>
          <pc:sldMk cId="1990365021" sldId="639"/>
        </pc:sldMkLst>
        <pc:picChg chg="add">
          <ac:chgData name="kim daesung" userId="676ca21df71fd503" providerId="LiveId" clId="{4806E266-C756-4846-A9F1-D452D4B61E55}" dt="2021-05-06T12:15:36.520" v="21" actId="22"/>
          <ac:picMkLst>
            <pc:docMk/>
            <pc:sldMk cId="1990365021" sldId="639"/>
            <ac:picMk id="3" creationId="{980ACEAE-1415-4FCD-8226-9AA453FA81D8}"/>
          </ac:picMkLst>
        </pc:picChg>
      </pc:sldChg>
      <pc:sldChg chg="addSp modSp add mod ord">
        <pc:chgData name="kim daesung" userId="676ca21df71fd503" providerId="LiveId" clId="{4806E266-C756-4846-A9F1-D452D4B61E55}" dt="2021-05-06T12:19:56.705" v="53"/>
        <pc:sldMkLst>
          <pc:docMk/>
          <pc:sldMk cId="2366424863" sldId="640"/>
        </pc:sldMkLst>
        <pc:spChg chg="add mod">
          <ac:chgData name="kim daesung" userId="676ca21df71fd503" providerId="LiveId" clId="{4806E266-C756-4846-A9F1-D452D4B61E55}" dt="2021-05-06T12:19:56.705" v="53"/>
          <ac:spMkLst>
            <pc:docMk/>
            <pc:sldMk cId="2366424863" sldId="640"/>
            <ac:spMk id="3" creationId="{DAC27E55-4560-4041-9D3F-3A80E99E38D4}"/>
          </ac:spMkLst>
        </pc:spChg>
      </pc:sldChg>
      <pc:sldChg chg="addSp add mod replId">
        <pc:chgData name="kim daesung" userId="676ca21df71fd503" providerId="LiveId" clId="{4806E266-C756-4846-A9F1-D452D4B61E55}" dt="2021-05-06T12:20:27.863" v="56" actId="22"/>
        <pc:sldMkLst>
          <pc:docMk/>
          <pc:sldMk cId="1145004642" sldId="641"/>
        </pc:sldMkLst>
        <pc:picChg chg="add">
          <ac:chgData name="kim daesung" userId="676ca21df71fd503" providerId="LiveId" clId="{4806E266-C756-4846-A9F1-D452D4B61E55}" dt="2021-05-06T12:20:27.863" v="56" actId="22"/>
          <ac:picMkLst>
            <pc:docMk/>
            <pc:sldMk cId="1145004642" sldId="641"/>
            <ac:picMk id="3" creationId="{5FB25BB2-3B5A-468F-971A-88BB9B227360}"/>
          </ac:picMkLst>
        </pc:picChg>
      </pc:sldChg>
      <pc:sldChg chg="addSp modSp add mod">
        <pc:chgData name="kim daesung" userId="676ca21df71fd503" providerId="LiveId" clId="{4806E266-C756-4846-A9F1-D452D4B61E55}" dt="2021-05-06T12:20:47.459" v="61" actId="14100"/>
        <pc:sldMkLst>
          <pc:docMk/>
          <pc:sldMk cId="3444553201" sldId="642"/>
        </pc:sldMkLst>
        <pc:picChg chg="add mod">
          <ac:chgData name="kim daesung" userId="676ca21df71fd503" providerId="LiveId" clId="{4806E266-C756-4846-A9F1-D452D4B61E55}" dt="2021-05-06T12:20:47.459" v="61" actId="14100"/>
          <ac:picMkLst>
            <pc:docMk/>
            <pc:sldMk cId="3444553201" sldId="642"/>
            <ac:picMk id="3" creationId="{3B18A104-C922-43D4-B082-FD0ADE7EDCBB}"/>
          </ac:picMkLst>
        </pc:picChg>
        <pc:picChg chg="add mod">
          <ac:chgData name="kim daesung" userId="676ca21df71fd503" providerId="LiveId" clId="{4806E266-C756-4846-A9F1-D452D4B61E55}" dt="2021-05-06T12:20:40.592" v="59" actId="1076"/>
          <ac:picMkLst>
            <pc:docMk/>
            <pc:sldMk cId="3444553201" sldId="642"/>
            <ac:picMk id="5" creationId="{24C544B3-1764-449C-85B3-33D0D3982971}"/>
          </ac:picMkLst>
        </pc:picChg>
      </pc:sldChg>
      <pc:sldChg chg="addSp modSp add mod">
        <pc:chgData name="kim daesung" userId="676ca21df71fd503" providerId="LiveId" clId="{4806E266-C756-4846-A9F1-D452D4B61E55}" dt="2021-05-06T12:20:22.311" v="55" actId="1076"/>
        <pc:sldMkLst>
          <pc:docMk/>
          <pc:sldMk cId="2523396790" sldId="643"/>
        </pc:sldMkLst>
        <pc:picChg chg="add mod">
          <ac:chgData name="kim daesung" userId="676ca21df71fd503" providerId="LiveId" clId="{4806E266-C756-4846-A9F1-D452D4B61E55}" dt="2021-05-06T12:20:22.311" v="55" actId="1076"/>
          <ac:picMkLst>
            <pc:docMk/>
            <pc:sldMk cId="2523396790" sldId="643"/>
            <ac:picMk id="3" creationId="{0A95F92C-1523-4E3F-B58B-5C46D9545D7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69F4D035-BD0D-4DA6-BCA2-1F73E306AEA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327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503645FE-2DEE-4AF4-ADDB-3D283048EB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0934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5DE261-01CB-4F21-B0B2-F1CBB61E338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297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AC5A3-84ED-40E2-A155-DC0686FF73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451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8A15F4E4-CDE1-49DD-B756-FB254AFDF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3169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EE1D7-65E4-479E-9AD0-F1F6B9A973C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588432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EE1D7-65E4-479E-9AD0-F1F6B9A973C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02443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A4F4013-464F-4905-BEE1-A616162BCD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2468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B2A272-9F15-4F84-A9D0-087741298C85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281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4AA5D0B3-C738-46B5-BB4A-FBF3147120C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853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D4A9B5E-FCC9-445E-B277-BBD9CC1508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949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9DA70C-970A-464F-91E2-018078C1C98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29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FB4178E-64CA-4609-9FE9-94A5BB89816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936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7EEE83B-D1A1-4A12-8FAF-FBD4603DC6B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0931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223BB0D8-BAAB-4829-848C-947045230CB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9343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8BEE1D7-65E4-479E-9AD0-F1F6B9A973C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쉽게 풀어쓴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C</a:t>
            </a: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언어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Express</a:t>
            </a:r>
            <a:endParaRPr lang="ko-KR" altLang="en-US" sz="1200" i="1">
              <a:solidFill>
                <a:srgbClr val="000099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9461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5" name="AutoShape 142"/>
          <p:cNvSpPr>
            <a:spLocks noChangeArrowheads="1"/>
          </p:cNvSpPr>
          <p:nvPr/>
        </p:nvSpPr>
        <p:spPr bwMode="auto">
          <a:xfrm>
            <a:off x="3915052" y="3974237"/>
            <a:ext cx="5166804" cy="6985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제</a:t>
            </a:r>
            <a:r>
              <a:rPr lang="en-US" altLang="ko-KR" sz="40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7</a:t>
            </a:r>
            <a:r>
              <a:rPr lang="ko-KR" altLang="en-US" sz="40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장 </a:t>
            </a:r>
            <a:r>
              <a:rPr lang="ko-KR" altLang="en-US" sz="4000" err="1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</a:rPr>
              <a:t>반복문</a:t>
            </a:r>
            <a:endParaRPr lang="ko-KR" altLang="en-US" sz="4000">
              <a:solidFill>
                <a:schemeClr val="tx2">
                  <a:lumMod val="2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598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ChangeArrowheads="1"/>
          </p:cNvSpPr>
          <p:nvPr/>
        </p:nvSpPr>
        <p:spPr bwMode="auto">
          <a:xfrm>
            <a:off x="767807" y="1219200"/>
            <a:ext cx="7464425" cy="527208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while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이용한 구구단 출력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= 1;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출력하고 싶은 단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(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&lt;= 9)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"%d*%d = %d 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n,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n*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++;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#1</a:t>
            </a:r>
            <a:endParaRPr lang="ko-KR" altLang="en-US"/>
          </a:p>
        </p:txBody>
      </p:sp>
      <p:sp>
        <p:nvSpPr>
          <p:cNvPr id="653316" name="Rectangle 4"/>
          <p:cNvSpPr>
            <a:spLocks noChangeArrowheads="1"/>
          </p:cNvSpPr>
          <p:nvPr/>
        </p:nvSpPr>
        <p:spPr bwMode="auto">
          <a:xfrm>
            <a:off x="4656138" y="5194300"/>
            <a:ext cx="4108450" cy="14160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ko-KR" altLang="en-US" sz="1400">
                <a:ea typeface="새굴림" pitchFamily="18" charset="-127"/>
              </a:rPr>
              <a:t>출력하고 싶은 단을 </a:t>
            </a:r>
            <a:r>
              <a:rPr lang="ko-KR" altLang="en-US" sz="1400" err="1">
                <a:ea typeface="새굴림" pitchFamily="18" charset="-127"/>
              </a:rPr>
              <a:t>입력하시오</a:t>
            </a:r>
            <a:r>
              <a:rPr lang="en-US" altLang="ko-KR" sz="1400">
                <a:ea typeface="새굴림" pitchFamily="18" charset="-127"/>
              </a:rPr>
              <a:t>: 9 </a:t>
            </a:r>
          </a:p>
          <a:p>
            <a:r>
              <a:rPr lang="en-US" altLang="ko-KR" sz="1400">
                <a:ea typeface="새굴림" pitchFamily="18" charset="-127"/>
              </a:rPr>
              <a:t>9*1 = 9 </a:t>
            </a:r>
          </a:p>
          <a:p>
            <a:r>
              <a:rPr lang="en-US" altLang="ko-KR" sz="1400">
                <a:ea typeface="새굴림" pitchFamily="18" charset="-127"/>
              </a:rPr>
              <a:t>9*2 = 18 </a:t>
            </a:r>
          </a:p>
          <a:p>
            <a:r>
              <a:rPr lang="en-US" altLang="ko-KR" sz="1400">
                <a:ea typeface="새굴림" pitchFamily="18" charset="-127"/>
              </a:rPr>
              <a:t>9*3 = 27 </a:t>
            </a:r>
          </a:p>
          <a:p>
            <a:r>
              <a:rPr lang="en-US" altLang="ko-KR" sz="1400">
                <a:ea typeface="새굴림" pitchFamily="18" charset="-127"/>
              </a:rPr>
              <a:t>....</a:t>
            </a:r>
          </a:p>
          <a:p>
            <a:r>
              <a:rPr lang="en-US" altLang="ko-KR" sz="1400">
                <a:ea typeface="새굴림" pitchFamily="18" charset="-127"/>
              </a:rPr>
              <a:t>9*9 = 81 </a:t>
            </a:r>
          </a:p>
        </p:txBody>
      </p:sp>
    </p:spTree>
    <p:extLst>
      <p:ext uri="{BB962C8B-B14F-4D97-AF65-F5344CB8AC3E}">
        <p14:creationId xmlns:p14="http://schemas.microsoft.com/office/powerpoint/2010/main" val="261132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ChangeArrowheads="1"/>
          </p:cNvSpPr>
          <p:nvPr/>
        </p:nvSpPr>
        <p:spPr bwMode="auto">
          <a:xfrm>
            <a:off x="744045" y="1219200"/>
            <a:ext cx="7473950" cy="551815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while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이용한 제곱값 출력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"====================\n");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   n       n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의 제곱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\n");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"====================\n");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n = 1;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(n &lt;= 10)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"%5d    %5d\n"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n, n*n);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n++;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54340" name="Rectangle 4"/>
          <p:cNvSpPr>
            <a:spLocks noChangeArrowheads="1"/>
          </p:cNvSpPr>
          <p:nvPr/>
        </p:nvSpPr>
        <p:spPr bwMode="auto">
          <a:xfrm>
            <a:off x="6294438" y="3446463"/>
            <a:ext cx="2489200" cy="30051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>
                <a:ea typeface="굴림" pitchFamily="50" charset="-127"/>
              </a:rPr>
              <a:t>==================== </a:t>
            </a:r>
          </a:p>
          <a:p>
            <a:r>
              <a:rPr lang="en-US" altLang="ko-KR" sz="1400">
                <a:ea typeface="굴림" pitchFamily="50" charset="-127"/>
              </a:rPr>
              <a:t>   n       n</a:t>
            </a:r>
            <a:r>
              <a:rPr lang="ko-KR" altLang="en-US" sz="1400">
                <a:ea typeface="굴림" pitchFamily="50" charset="-127"/>
              </a:rPr>
              <a:t>의 제곱 </a:t>
            </a:r>
          </a:p>
          <a:p>
            <a:r>
              <a:rPr lang="en-US" altLang="ko-KR" sz="1400">
                <a:ea typeface="굴림" pitchFamily="50" charset="-127"/>
              </a:rPr>
              <a:t>==================== </a:t>
            </a:r>
          </a:p>
          <a:p>
            <a:r>
              <a:rPr lang="en-US" altLang="ko-KR" sz="1400">
                <a:ea typeface="굴림" pitchFamily="50" charset="-127"/>
              </a:rPr>
              <a:t>    1        1 </a:t>
            </a:r>
          </a:p>
          <a:p>
            <a:r>
              <a:rPr lang="en-US" altLang="ko-KR" sz="1400">
                <a:ea typeface="굴림" pitchFamily="50" charset="-127"/>
              </a:rPr>
              <a:t>    2        4 </a:t>
            </a:r>
          </a:p>
          <a:p>
            <a:r>
              <a:rPr lang="en-US" altLang="ko-KR" sz="1400">
                <a:ea typeface="굴림" pitchFamily="50" charset="-127"/>
              </a:rPr>
              <a:t>    3        9 </a:t>
            </a:r>
          </a:p>
          <a:p>
            <a:r>
              <a:rPr lang="en-US" altLang="ko-KR" sz="1400">
                <a:ea typeface="굴림" pitchFamily="50" charset="-127"/>
              </a:rPr>
              <a:t>    4       16 </a:t>
            </a:r>
          </a:p>
          <a:p>
            <a:r>
              <a:rPr lang="en-US" altLang="ko-KR" sz="1400">
                <a:ea typeface="굴림" pitchFamily="50" charset="-127"/>
              </a:rPr>
              <a:t>    5       25 </a:t>
            </a:r>
          </a:p>
          <a:p>
            <a:r>
              <a:rPr lang="en-US" altLang="ko-KR" sz="1400">
                <a:ea typeface="굴림" pitchFamily="50" charset="-127"/>
              </a:rPr>
              <a:t>    6       36 </a:t>
            </a:r>
          </a:p>
          <a:p>
            <a:r>
              <a:rPr lang="en-US" altLang="ko-KR" sz="1400">
                <a:ea typeface="굴림" pitchFamily="50" charset="-127"/>
              </a:rPr>
              <a:t>    7       49 </a:t>
            </a:r>
          </a:p>
          <a:p>
            <a:r>
              <a:rPr lang="en-US" altLang="ko-KR" sz="1400">
                <a:ea typeface="굴림" pitchFamily="50" charset="-127"/>
              </a:rPr>
              <a:t>    8       64 </a:t>
            </a:r>
          </a:p>
          <a:p>
            <a:r>
              <a:rPr lang="en-US" altLang="ko-KR" sz="1400">
                <a:ea typeface="굴림" pitchFamily="50" charset="-127"/>
              </a:rPr>
              <a:t>    9       81 </a:t>
            </a:r>
          </a:p>
          <a:p>
            <a:r>
              <a:rPr lang="en-US" altLang="ko-KR" sz="1400">
                <a:ea typeface="굴림" pitchFamily="50" charset="-127"/>
              </a:rPr>
              <a:t>   10      100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#3</a:t>
            </a:r>
            <a:endParaRPr lang="ko-KR" altLang="en-US"/>
          </a:p>
        </p:txBody>
      </p:sp>
      <p:sp>
        <p:nvSpPr>
          <p:cNvPr id="15363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n</a:t>
            </a:r>
            <a:r>
              <a:rPr lang="ko-KR" altLang="en-US"/>
              <a:t>까지의 합 계산하는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264406"/>
            <a:ext cx="842962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ChangeArrowheads="1"/>
          </p:cNvSpPr>
          <p:nvPr/>
        </p:nvSpPr>
        <p:spPr bwMode="auto">
          <a:xfrm>
            <a:off x="777875" y="983541"/>
            <a:ext cx="7588250" cy="57642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i, n, sum;  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선언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정수를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 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입력 안내 메시지 출력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정수값 입력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i = 1;            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초기화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sum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&lt;= n)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sum += i;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sum = sum + i;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와 같다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i++;      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i = i + 1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과 같다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"1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부터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까지의 합은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n, sum);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#3</a:t>
            </a:r>
            <a:endParaRPr lang="ko-KR" altLang="en-US"/>
          </a:p>
        </p:txBody>
      </p:sp>
      <p:sp>
        <p:nvSpPr>
          <p:cNvPr id="656388" name="Rectangle 4"/>
          <p:cNvSpPr>
            <a:spLocks noChangeArrowheads="1"/>
          </p:cNvSpPr>
          <p:nvPr/>
        </p:nvSpPr>
        <p:spPr bwMode="auto">
          <a:xfrm>
            <a:off x="6300788" y="1290638"/>
            <a:ext cx="2489200" cy="4953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ko-KR" altLang="en-US" sz="1400">
                <a:ea typeface="굴림" pitchFamily="50" charset="-127"/>
              </a:rPr>
              <a:t>정수를 입력하시오</a:t>
            </a:r>
            <a:r>
              <a:rPr lang="en-US" altLang="ko-KR" sz="1400">
                <a:ea typeface="굴림" pitchFamily="50" charset="-127"/>
              </a:rPr>
              <a:t>: 3 </a:t>
            </a:r>
          </a:p>
          <a:p>
            <a:r>
              <a:rPr lang="en-US" altLang="ko-KR" sz="1400">
                <a:ea typeface="굴림" pitchFamily="50" charset="-127"/>
              </a:rPr>
              <a:t>1</a:t>
            </a:r>
            <a:r>
              <a:rPr lang="ko-KR" altLang="en-US" sz="1400">
                <a:ea typeface="굴림" pitchFamily="50" charset="-127"/>
              </a:rPr>
              <a:t>부터 </a:t>
            </a:r>
            <a:r>
              <a:rPr lang="en-US" altLang="ko-KR" sz="1400">
                <a:ea typeface="굴림" pitchFamily="50" charset="-127"/>
              </a:rPr>
              <a:t>3</a:t>
            </a:r>
            <a:r>
              <a:rPr lang="ko-KR" altLang="en-US" sz="1400">
                <a:ea typeface="굴림" pitchFamily="50" charset="-127"/>
              </a:rPr>
              <a:t>까지의 합은 </a:t>
            </a:r>
            <a:r>
              <a:rPr lang="en-US" altLang="ko-KR" sz="1400">
                <a:ea typeface="굴림" pitchFamily="50" charset="-127"/>
              </a:rPr>
              <a:t>6</a:t>
            </a:r>
            <a:r>
              <a:rPr lang="ko-KR" altLang="en-US" sz="1400">
                <a:ea typeface="굴림" pitchFamily="50" charset="-127"/>
              </a:rPr>
              <a:t>입니다 </a:t>
            </a:r>
            <a:endParaRPr lang="en-US" altLang="ko-KR" sz="1400">
              <a:ea typeface="굴림" pitchFamily="50" charset="-127"/>
            </a:endParaRPr>
          </a:p>
        </p:txBody>
      </p:sp>
      <p:sp>
        <p:nvSpPr>
          <p:cNvPr id="656389" name="Rectangle 5"/>
          <p:cNvSpPr>
            <a:spLocks noChangeArrowheads="1"/>
          </p:cNvSpPr>
          <p:nvPr/>
        </p:nvSpPr>
        <p:spPr bwMode="auto">
          <a:xfrm>
            <a:off x="0" y="1860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56586" name="Rectangle 202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7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ChangeArrowheads="1"/>
          </p:cNvSpPr>
          <p:nvPr/>
        </p:nvSpPr>
        <p:spPr bwMode="auto">
          <a:xfrm>
            <a:off x="777875" y="983541"/>
            <a:ext cx="7588250" cy="57642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n, sum;  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선언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정수를 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</a:rPr>
              <a:t>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 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입력 안내 메시지 출력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 err="1">
                <a:solidFill>
                  <a:srgbClr val="008000"/>
                </a:solidFill>
                <a:latin typeface="Trebuchet MS" panose="020B0603020202020204" pitchFamily="34" charset="0"/>
              </a:rPr>
              <a:t>정수값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 입력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= 1;            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초기화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sum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&lt;= n)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sum +=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;             	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sum = sum + </a:t>
            </a:r>
            <a:r>
              <a:rPr kumimoji="1" lang="en-US" altLang="ko-KR" sz="1600" err="1">
                <a:solidFill>
                  <a:srgbClr val="008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;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와 같다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+ 2;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"1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부터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까지의 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</a:rPr>
              <a:t>짝수합은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n, sum);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#4</a:t>
            </a:r>
            <a:endParaRPr lang="ko-KR" altLang="en-US"/>
          </a:p>
        </p:txBody>
      </p:sp>
      <p:sp>
        <p:nvSpPr>
          <p:cNvPr id="656388" name="Rectangle 4"/>
          <p:cNvSpPr>
            <a:spLocks noChangeArrowheads="1"/>
          </p:cNvSpPr>
          <p:nvPr/>
        </p:nvSpPr>
        <p:spPr bwMode="auto">
          <a:xfrm>
            <a:off x="5423579" y="6075702"/>
            <a:ext cx="3331484" cy="56991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ko-KR" altLang="en-US" sz="1400"/>
              <a:t>정수를 </a:t>
            </a:r>
            <a:r>
              <a:rPr lang="ko-KR" altLang="en-US" sz="1400" err="1"/>
              <a:t>입력하시오</a:t>
            </a:r>
            <a:r>
              <a:rPr lang="en-US" altLang="ko-KR" sz="1400"/>
              <a:t>: 10</a:t>
            </a:r>
          </a:p>
          <a:p>
            <a:r>
              <a:rPr lang="en-US" altLang="ko-KR" sz="1400"/>
              <a:t>1</a:t>
            </a:r>
            <a:r>
              <a:rPr lang="ko-KR" altLang="en-US" sz="1400"/>
              <a:t>부터 </a:t>
            </a:r>
            <a:r>
              <a:rPr lang="en-US" altLang="ko-KR" sz="1400"/>
              <a:t>10</a:t>
            </a:r>
            <a:r>
              <a:rPr lang="ko-KR" altLang="en-US" sz="1400"/>
              <a:t>까지의 </a:t>
            </a:r>
            <a:r>
              <a:rPr lang="ko-KR" altLang="en-US" sz="1400" err="1"/>
              <a:t>짝수합은</a:t>
            </a:r>
            <a:r>
              <a:rPr lang="ko-KR" altLang="en-US" sz="1400"/>
              <a:t> </a:t>
            </a:r>
            <a:r>
              <a:rPr lang="en-US" altLang="ko-KR" sz="1400"/>
              <a:t>30</a:t>
            </a:r>
            <a:r>
              <a:rPr lang="ko-KR" altLang="en-US" sz="1400"/>
              <a:t>입니다</a:t>
            </a:r>
            <a:r>
              <a:rPr lang="en-US" altLang="ko-KR" sz="1400"/>
              <a:t>.</a:t>
            </a:r>
            <a:endParaRPr lang="en-US" altLang="ko-KR" sz="1100">
              <a:ea typeface="굴림" pitchFamily="50" charset="-127"/>
            </a:endParaRPr>
          </a:p>
        </p:txBody>
      </p:sp>
      <p:sp>
        <p:nvSpPr>
          <p:cNvPr id="656389" name="Rectangle 5"/>
          <p:cNvSpPr>
            <a:spLocks noChangeArrowheads="1"/>
          </p:cNvSpPr>
          <p:nvPr/>
        </p:nvSpPr>
        <p:spPr bwMode="auto">
          <a:xfrm>
            <a:off x="0" y="1860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56586" name="Rectangle 202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83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ChangeArrowheads="1"/>
          </p:cNvSpPr>
          <p:nvPr/>
        </p:nvSpPr>
        <p:spPr bwMode="auto">
          <a:xfrm>
            <a:off x="792162" y="1221944"/>
            <a:ext cx="7559675" cy="539273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while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이용한 합계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i, n, sum;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i = 0;                         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초기화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sum = 0;                     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변수 초기화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(i &lt; 5)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값을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sum = sum + n;       	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sum += n;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과 같다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i++;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합계는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sum);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57412" name="Rectangle 4"/>
          <p:cNvSpPr>
            <a:spLocks noChangeArrowheads="1"/>
          </p:cNvSpPr>
          <p:nvPr/>
        </p:nvSpPr>
        <p:spPr bwMode="auto">
          <a:xfrm>
            <a:off x="6013450" y="1317625"/>
            <a:ext cx="2955925" cy="17113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ko-KR" altLang="en-US" sz="1600">
                <a:ea typeface="굴림" pitchFamily="50" charset="-127"/>
              </a:rPr>
              <a:t>값을 입력하시오</a:t>
            </a:r>
            <a:r>
              <a:rPr lang="en-US" altLang="ko-KR" sz="1600">
                <a:ea typeface="굴림" pitchFamily="50" charset="-127"/>
              </a:rPr>
              <a:t>: 10 </a:t>
            </a:r>
          </a:p>
          <a:p>
            <a:r>
              <a:rPr lang="ko-KR" altLang="en-US" sz="1600">
                <a:ea typeface="굴림" pitchFamily="50" charset="-127"/>
              </a:rPr>
              <a:t>값을 입력하시오</a:t>
            </a:r>
            <a:r>
              <a:rPr lang="en-US" altLang="ko-KR" sz="1600">
                <a:ea typeface="굴림" pitchFamily="50" charset="-127"/>
              </a:rPr>
              <a:t>: 20 </a:t>
            </a:r>
          </a:p>
          <a:p>
            <a:r>
              <a:rPr lang="ko-KR" altLang="en-US" sz="1600">
                <a:ea typeface="굴림" pitchFamily="50" charset="-127"/>
              </a:rPr>
              <a:t>값을 입력하시오</a:t>
            </a:r>
            <a:r>
              <a:rPr lang="en-US" altLang="ko-KR" sz="1600">
                <a:ea typeface="굴림" pitchFamily="50" charset="-127"/>
              </a:rPr>
              <a:t>: 30 </a:t>
            </a:r>
          </a:p>
          <a:p>
            <a:r>
              <a:rPr lang="ko-KR" altLang="en-US" sz="1600">
                <a:ea typeface="굴림" pitchFamily="50" charset="-127"/>
              </a:rPr>
              <a:t>값을 입력하시오</a:t>
            </a:r>
            <a:r>
              <a:rPr lang="en-US" altLang="ko-KR" sz="1600">
                <a:ea typeface="굴림" pitchFamily="50" charset="-127"/>
              </a:rPr>
              <a:t>: 40 </a:t>
            </a:r>
          </a:p>
          <a:p>
            <a:r>
              <a:rPr lang="ko-KR" altLang="en-US" sz="1600">
                <a:ea typeface="굴림" pitchFamily="50" charset="-127"/>
              </a:rPr>
              <a:t>값을 입력하시오</a:t>
            </a:r>
            <a:r>
              <a:rPr lang="en-US" altLang="ko-KR" sz="1600">
                <a:ea typeface="굴림" pitchFamily="50" charset="-127"/>
              </a:rPr>
              <a:t>: 50 </a:t>
            </a:r>
          </a:p>
          <a:p>
            <a:r>
              <a:rPr lang="ko-KR" altLang="en-US" sz="1600">
                <a:ea typeface="굴림" pitchFamily="50" charset="-127"/>
              </a:rPr>
              <a:t>합계는 </a:t>
            </a:r>
            <a:r>
              <a:rPr lang="en-US" altLang="ko-KR" sz="1600">
                <a:ea typeface="굴림" pitchFamily="50" charset="-127"/>
              </a:rPr>
              <a:t>150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</p:txBody>
      </p:sp>
      <p:sp>
        <p:nvSpPr>
          <p:cNvPr id="657458" name="Rectangle 50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while </a:t>
            </a:r>
            <a:r>
              <a:rPr lang="ko-KR" altLang="en-US" sz="3600"/>
              <a:t>문에서 주의할 점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1222375" y="1257300"/>
            <a:ext cx="5354638" cy="170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 = 1;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&lt; 10)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</a:rPr>
              <a:t>반복중입니다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):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i--;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1219200" y="3101975"/>
            <a:ext cx="5354638" cy="13589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 = 0;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&lt; 3)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반복중입니다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):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i++;  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1235075" y="4632325"/>
            <a:ext cx="5354638" cy="1720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 = 0;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&lt; 3</a:t>
            </a:r>
            <a:r>
              <a:rPr kumimoji="1" lang="en-US" altLang="ko-KR" sz="1600">
                <a:latin typeface="Trebuchet MS" panose="020B0603020202020204" pitchFamily="34" charset="0"/>
              </a:rPr>
              <a:t>)  ;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반복중입니다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):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i++;  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26631" name="Text Box 9"/>
          <p:cNvSpPr txBox="1">
            <a:spLocks noChangeArrowheads="1"/>
          </p:cNvSpPr>
          <p:nvPr/>
        </p:nvSpPr>
        <p:spPr bwMode="auto">
          <a:xfrm>
            <a:off x="6807200" y="1956266"/>
            <a:ext cx="14927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변수가 증가</a:t>
            </a:r>
            <a:endParaRPr lang="en-US" altLang="ko-KR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아니라 감소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/>
        </p:nvSpPr>
        <p:spPr bwMode="auto">
          <a:xfrm>
            <a:off x="6674017" y="3273426"/>
            <a:ext cx="21748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반복 루프에 포함되어 있지 않다</a:t>
            </a:r>
            <a:r>
              <a:rPr lang="en-US" altLang="ko-KR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26635" name="Text Box 13"/>
          <p:cNvSpPr txBox="1">
            <a:spLocks noChangeArrowheads="1"/>
          </p:cNvSpPr>
          <p:nvPr/>
        </p:nvSpPr>
        <p:spPr bwMode="auto">
          <a:xfrm>
            <a:off x="6728995" y="5238416"/>
            <a:ext cx="21748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조건뒤에</a:t>
            </a:r>
            <a:r>
              <a:rPr lang="ko-KR" altLang="en-US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;</a:t>
            </a:r>
            <a:r>
              <a:rPr lang="ko-KR" altLang="en-US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 있음</a:t>
            </a:r>
          </a:p>
        </p:txBody>
      </p:sp>
    </p:spTree>
    <p:extLst>
      <p:ext uri="{BB962C8B-B14F-4D97-AF65-F5344CB8AC3E}">
        <p14:creationId xmlns:p14="http://schemas.microsoft.com/office/powerpoint/2010/main" val="36871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26633" grpId="0"/>
      <p:bldP spid="266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253F3-3817-48C2-BA79-32B7CEE7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출석확인용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4B357-DCBD-4D30-9434-2E26FA6AF8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 코드를 실행했을 경우 예상되는 결과에 대해 </a:t>
            </a:r>
            <a:r>
              <a:rPr lang="ko-KR" altLang="en-US" err="1"/>
              <a:t>설명하시오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3BA671-8F14-4A5F-81C9-32A334287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148" y="2614696"/>
            <a:ext cx="5354638" cy="13589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= 0;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&lt; 3)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</a:rPr>
              <a:t>반복중입니다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):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++;  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19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/>
              <a:t>센티널을 이용한 성적들의 평균을 구하는 문제</a:t>
            </a:r>
          </a:p>
        </p:txBody>
      </p:sp>
      <p:sp>
        <p:nvSpPr>
          <p:cNvPr id="659460" name="Rectangle 4"/>
          <p:cNvSpPr>
            <a:spLocks noChangeArrowheads="1"/>
          </p:cNvSpPr>
          <p:nvPr/>
        </p:nvSpPr>
        <p:spPr bwMode="auto">
          <a:xfrm>
            <a:off x="1212743" y="1641152"/>
            <a:ext cx="2505075" cy="2151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r>
              <a:rPr kumimoji="1" lang="ko-KR" altLang="en-US" sz="1600">
                <a:latin typeface="Trebuchet MS" panose="020B0603020202020204" pitchFamily="34" charset="0"/>
              </a:rPr>
              <a:t>성적의 평균을 구한다</a:t>
            </a:r>
            <a:r>
              <a:rPr kumimoji="1" lang="en-US" altLang="ko-KR" sz="160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59461" name="AutoShape 5"/>
          <p:cNvSpPr>
            <a:spLocks noChangeArrowheads="1"/>
          </p:cNvSpPr>
          <p:nvPr/>
        </p:nvSpPr>
        <p:spPr bwMode="auto">
          <a:xfrm>
            <a:off x="3857518" y="2307902"/>
            <a:ext cx="457200" cy="7826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59462" name="Rectangle 6"/>
          <p:cNvSpPr>
            <a:spLocks noChangeArrowheads="1"/>
          </p:cNvSpPr>
          <p:nvPr/>
        </p:nvSpPr>
        <p:spPr bwMode="auto">
          <a:xfrm>
            <a:off x="4975118" y="1645914"/>
            <a:ext cx="2505075" cy="21510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1. </a:t>
            </a:r>
            <a:r>
              <a:rPr kumimoji="1" lang="ko-KR" altLang="en-US" sz="1600">
                <a:latin typeface="Trebuchet MS" panose="020B0603020202020204" pitchFamily="34" charset="0"/>
              </a:rPr>
              <a:t>필요한 변수들을 초기화한다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2. </a:t>
            </a:r>
            <a:r>
              <a:rPr kumimoji="1" lang="ko-KR" altLang="en-US" sz="1600">
                <a:latin typeface="Trebuchet MS" panose="020B0603020202020204" pitchFamily="34" charset="0"/>
              </a:rPr>
              <a:t>성적을 입력받아서 합계를 구하고 성적의 개수를 센다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3. </a:t>
            </a:r>
            <a:r>
              <a:rPr kumimoji="1" lang="ko-KR" altLang="en-US" sz="1600">
                <a:latin typeface="Trebuchet MS" panose="020B0603020202020204" pitchFamily="34" charset="0"/>
              </a:rPr>
              <a:t>평균을 계산하고 화면에 출력한다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</p:txBody>
      </p:sp>
      <p:sp>
        <p:nvSpPr>
          <p:cNvPr id="659463" name="Rectangle 7"/>
          <p:cNvSpPr>
            <a:spLocks noChangeArrowheads="1"/>
          </p:cNvSpPr>
          <p:nvPr/>
        </p:nvSpPr>
        <p:spPr bwMode="auto">
          <a:xfrm>
            <a:off x="1227030" y="4177977"/>
            <a:ext cx="2505075" cy="2151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1. </a:t>
            </a:r>
            <a:r>
              <a:rPr kumimoji="1" lang="ko-KR" altLang="en-US" sz="1600">
                <a:latin typeface="Trebuchet MS" panose="020B0603020202020204" pitchFamily="34" charset="0"/>
              </a:rPr>
              <a:t>필요한 변수들을 초기화한다</a:t>
            </a:r>
            <a:r>
              <a:rPr kumimoji="1" lang="en-US" altLang="ko-KR" sz="160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59464" name="AutoShape 8"/>
          <p:cNvSpPr>
            <a:spLocks noChangeArrowheads="1"/>
          </p:cNvSpPr>
          <p:nvPr/>
        </p:nvSpPr>
        <p:spPr bwMode="auto">
          <a:xfrm>
            <a:off x="3871805" y="4844727"/>
            <a:ext cx="457200" cy="7826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59465" name="Rectangle 9"/>
          <p:cNvSpPr>
            <a:spLocks noChangeArrowheads="1"/>
          </p:cNvSpPr>
          <p:nvPr/>
        </p:nvSpPr>
        <p:spPr bwMode="auto">
          <a:xfrm>
            <a:off x="4989405" y="4182739"/>
            <a:ext cx="2505075" cy="21510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(1) sum</a:t>
            </a:r>
            <a:r>
              <a:rPr kumimoji="1" lang="ko-KR" altLang="en-US" sz="1600">
                <a:latin typeface="Trebuchet MS" panose="020B0603020202020204" pitchFamily="34" charset="0"/>
              </a:rPr>
              <a:t>을 </a:t>
            </a:r>
            <a:r>
              <a:rPr kumimoji="1" lang="en-US" altLang="ko-KR" sz="1600">
                <a:latin typeface="Trebuchet MS" panose="020B0603020202020204" pitchFamily="34" charset="0"/>
              </a:rPr>
              <a:t>0</a:t>
            </a:r>
            <a:r>
              <a:rPr kumimoji="1" lang="ko-KR" altLang="en-US" sz="1600">
                <a:latin typeface="Trebuchet MS" panose="020B0603020202020204" pitchFamily="34" charset="0"/>
              </a:rPr>
              <a:t>으로 초기화한다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(2) n</a:t>
            </a:r>
            <a:r>
              <a:rPr kumimoji="1" lang="ko-KR" altLang="en-US" sz="1600">
                <a:latin typeface="Trebuchet MS" panose="020B0603020202020204" pitchFamily="34" charset="0"/>
              </a:rPr>
              <a:t>을 </a:t>
            </a:r>
            <a:r>
              <a:rPr kumimoji="1" lang="en-US" altLang="ko-KR" sz="1600">
                <a:latin typeface="Trebuchet MS" panose="020B0603020202020204" pitchFamily="34" charset="0"/>
              </a:rPr>
              <a:t>0</a:t>
            </a:r>
            <a:r>
              <a:rPr kumimoji="1" lang="ko-KR" altLang="en-US" sz="1600">
                <a:latin typeface="Trebuchet MS" panose="020B0603020202020204" pitchFamily="34" charset="0"/>
              </a:rPr>
              <a:t>으로 초기화한다</a:t>
            </a:r>
            <a:r>
              <a:rPr kumimoji="1" lang="en-US" altLang="ko-KR" sz="1600">
                <a:latin typeface="Trebuchet MS" panose="020B0603020202020204" pitchFamily="34" charset="0"/>
              </a:rPr>
              <a:t>.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(3) grade</a:t>
            </a:r>
            <a:r>
              <a:rPr kumimoji="1" lang="ko-KR" altLang="en-US" sz="1600">
                <a:latin typeface="Trebuchet MS" panose="020B0603020202020204" pitchFamily="34" charset="0"/>
              </a:rPr>
              <a:t>를 </a:t>
            </a:r>
            <a:r>
              <a:rPr kumimoji="1" lang="en-US" altLang="ko-KR" sz="1600">
                <a:latin typeface="Trebuchet MS" panose="020B0603020202020204" pitchFamily="34" charset="0"/>
              </a:rPr>
              <a:t>0</a:t>
            </a:r>
            <a:r>
              <a:rPr kumimoji="1" lang="ko-KR" altLang="en-US" sz="1600">
                <a:latin typeface="Trebuchet MS" panose="020B0603020202020204" pitchFamily="34" charset="0"/>
              </a:rPr>
              <a:t>으로 초기화한다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123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/>
              <a:t>센티널을 이용한 성적들의 평균을 구하는 문제</a:t>
            </a:r>
          </a:p>
        </p:txBody>
      </p:sp>
      <p:sp>
        <p:nvSpPr>
          <p:cNvPr id="660483" name="Rectangle 3"/>
          <p:cNvSpPr>
            <a:spLocks noChangeArrowheads="1"/>
          </p:cNvSpPr>
          <p:nvPr/>
        </p:nvSpPr>
        <p:spPr bwMode="auto">
          <a:xfrm>
            <a:off x="1042772" y="1605641"/>
            <a:ext cx="2505075" cy="2151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2. </a:t>
            </a:r>
            <a:r>
              <a:rPr kumimoji="1" lang="ko-KR" altLang="en-US" sz="1600">
                <a:latin typeface="Trebuchet MS" panose="020B0603020202020204" pitchFamily="34" charset="0"/>
              </a:rPr>
              <a:t>성적을 입력받아서 합계를 구하고 성적의 개수를 센다</a:t>
            </a:r>
            <a:r>
              <a:rPr kumimoji="1" lang="en-US" altLang="ko-KR" sz="160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60484" name="AutoShape 4"/>
          <p:cNvSpPr>
            <a:spLocks noChangeArrowheads="1"/>
          </p:cNvSpPr>
          <p:nvPr/>
        </p:nvSpPr>
        <p:spPr bwMode="auto">
          <a:xfrm>
            <a:off x="3706597" y="2272391"/>
            <a:ext cx="457200" cy="7826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auto">
          <a:xfrm>
            <a:off x="4824197" y="1610403"/>
            <a:ext cx="3330575" cy="21510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while </a:t>
            </a:r>
            <a:r>
              <a:rPr kumimoji="1" lang="ko-KR" altLang="en-US" sz="1600">
                <a:latin typeface="Trebuchet MS" panose="020B0603020202020204" pitchFamily="34" charset="0"/>
              </a:rPr>
              <a:t>성적이 </a:t>
            </a:r>
            <a:r>
              <a:rPr kumimoji="1" lang="en-US" altLang="ko-KR" sz="1600">
                <a:latin typeface="Trebuchet MS" panose="020B0603020202020204" pitchFamily="34" charset="0"/>
              </a:rPr>
              <a:t>0</a:t>
            </a:r>
            <a:r>
              <a:rPr kumimoji="1" lang="ko-KR" altLang="en-US" sz="1600">
                <a:latin typeface="Trebuchet MS" panose="020B0603020202020204" pitchFamily="34" charset="0"/>
              </a:rPr>
              <a:t>보다 작지 않으면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latin typeface="Trebuchet MS" panose="020B0603020202020204" pitchFamily="34" charset="0"/>
              </a:rPr>
              <a:t> </a:t>
            </a:r>
            <a:r>
              <a:rPr kumimoji="1" lang="en-US" altLang="ko-KR" sz="1600">
                <a:latin typeface="Trebuchet MS" panose="020B0603020202020204" pitchFamily="34" charset="0"/>
              </a:rPr>
              <a:t>(1) </a:t>
            </a:r>
            <a:r>
              <a:rPr kumimoji="1" lang="ko-KR" altLang="en-US" sz="1600">
                <a:latin typeface="Trebuchet MS" panose="020B0603020202020204" pitchFamily="34" charset="0"/>
              </a:rPr>
              <a:t>사용자로부터 성적을 읽어서 </a:t>
            </a:r>
            <a:r>
              <a:rPr kumimoji="1" lang="en-US" altLang="ko-KR" sz="1600">
                <a:latin typeface="Trebuchet MS" panose="020B0603020202020204" pitchFamily="34" charset="0"/>
              </a:rPr>
              <a:t>grade</a:t>
            </a:r>
            <a:r>
              <a:rPr kumimoji="1" lang="ko-KR" altLang="en-US" sz="1600">
                <a:latin typeface="Trebuchet MS" panose="020B0603020202020204" pitchFamily="34" charset="0"/>
              </a:rPr>
              <a:t>에 저장한다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 (2) sum</a:t>
            </a:r>
            <a:r>
              <a:rPr kumimoji="1" lang="ko-KR" altLang="en-US" sz="1600">
                <a:latin typeface="Trebuchet MS" panose="020B0603020202020204" pitchFamily="34" charset="0"/>
              </a:rPr>
              <a:t>에 이 점수를 누적한다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 (3) n</a:t>
            </a:r>
            <a:r>
              <a:rPr kumimoji="1" lang="ko-KR" altLang="en-US" sz="1600">
                <a:latin typeface="Trebuchet MS" panose="020B0603020202020204" pitchFamily="34" charset="0"/>
              </a:rPr>
              <a:t>을 하나 증가한다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</p:txBody>
      </p:sp>
      <p:sp>
        <p:nvSpPr>
          <p:cNvPr id="660486" name="Rectangle 6"/>
          <p:cNvSpPr>
            <a:spLocks noChangeArrowheads="1"/>
          </p:cNvSpPr>
          <p:nvPr/>
        </p:nvSpPr>
        <p:spPr bwMode="auto">
          <a:xfrm>
            <a:off x="1057059" y="4142466"/>
            <a:ext cx="2505075" cy="2151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3. </a:t>
            </a:r>
            <a:r>
              <a:rPr kumimoji="1" lang="ko-KR" altLang="en-US" sz="1600">
                <a:latin typeface="Trebuchet MS" panose="020B0603020202020204" pitchFamily="34" charset="0"/>
              </a:rPr>
              <a:t>평균을 계산하고 화면에 출력한다</a:t>
            </a:r>
            <a:r>
              <a:rPr kumimoji="1" lang="en-US" altLang="ko-KR" sz="160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60487" name="AutoShape 7"/>
          <p:cNvSpPr>
            <a:spLocks noChangeArrowheads="1"/>
          </p:cNvSpPr>
          <p:nvPr/>
        </p:nvSpPr>
        <p:spPr bwMode="auto">
          <a:xfrm>
            <a:off x="3720884" y="4809216"/>
            <a:ext cx="457200" cy="7826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60488" name="Rectangle 8"/>
          <p:cNvSpPr>
            <a:spLocks noChangeArrowheads="1"/>
          </p:cNvSpPr>
          <p:nvPr/>
        </p:nvSpPr>
        <p:spPr bwMode="auto">
          <a:xfrm>
            <a:off x="4838484" y="4147228"/>
            <a:ext cx="3316288" cy="21510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(1) sum</a:t>
            </a:r>
            <a:r>
              <a:rPr kumimoji="1" lang="ko-KR" altLang="en-US" sz="1600">
                <a:latin typeface="Trebuchet MS" panose="020B0603020202020204" pitchFamily="34" charset="0"/>
              </a:rPr>
              <a:t>을 </a:t>
            </a:r>
            <a:r>
              <a:rPr kumimoji="1" lang="en-US" altLang="ko-KR" sz="1600">
                <a:latin typeface="Trebuchet MS" panose="020B0603020202020204" pitchFamily="34" charset="0"/>
              </a:rPr>
              <a:t>n</a:t>
            </a:r>
            <a:r>
              <a:rPr kumimoji="1" lang="ko-KR" altLang="en-US" sz="1600">
                <a:latin typeface="Trebuchet MS" panose="020B0603020202020204" pitchFamily="34" charset="0"/>
              </a:rPr>
              <a:t>으로 나누어서 </a:t>
            </a:r>
            <a:r>
              <a:rPr kumimoji="1" lang="en-US" altLang="ko-KR" sz="1600">
                <a:latin typeface="Trebuchet MS" panose="020B0603020202020204" pitchFamily="34" charset="0"/>
              </a:rPr>
              <a:t>average</a:t>
            </a:r>
            <a:r>
              <a:rPr kumimoji="1" lang="ko-KR" altLang="en-US" sz="1600">
                <a:latin typeface="Trebuchet MS" panose="020B0603020202020204" pitchFamily="34" charset="0"/>
              </a:rPr>
              <a:t>에 저장한다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  <a:p>
            <a:pPr marL="381000" indent="-3810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(2) average</a:t>
            </a:r>
            <a:r>
              <a:rPr kumimoji="1" lang="ko-KR" altLang="en-US" sz="1600">
                <a:latin typeface="Trebuchet MS" panose="020B0603020202020204" pitchFamily="34" charset="0"/>
              </a:rPr>
              <a:t>를 화면에 출력한다</a:t>
            </a:r>
            <a:r>
              <a:rPr kumimoji="1" lang="en-US" altLang="ko-KR" sz="1600">
                <a:latin typeface="Trebuchet MS" panose="020B0603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625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 rot="-568598">
            <a:off x="889000" y="1031875"/>
            <a:ext cx="3943350" cy="5443538"/>
            <a:chOff x="811" y="850"/>
            <a:chExt cx="2199" cy="2904"/>
          </a:xfrm>
        </p:grpSpPr>
        <p:sp>
          <p:nvSpPr>
            <p:cNvPr id="3113" name="Freeform 4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0 w 13192"/>
                <a:gd name="T1" fmla="*/ 0 h 17168"/>
                <a:gd name="T2" fmla="*/ 0 w 13192"/>
                <a:gd name="T3" fmla="*/ 0 h 17168"/>
                <a:gd name="T4" fmla="*/ 0 w 13192"/>
                <a:gd name="T5" fmla="*/ 0 h 17168"/>
                <a:gd name="T6" fmla="*/ 0 w 13192"/>
                <a:gd name="T7" fmla="*/ 0 h 17168"/>
                <a:gd name="T8" fmla="*/ 0 w 13192"/>
                <a:gd name="T9" fmla="*/ 0 h 17168"/>
                <a:gd name="T10" fmla="*/ 0 w 13192"/>
                <a:gd name="T11" fmla="*/ 0 h 17168"/>
                <a:gd name="T12" fmla="*/ 0 w 13192"/>
                <a:gd name="T13" fmla="*/ 0 h 17168"/>
                <a:gd name="T14" fmla="*/ 0 w 13192"/>
                <a:gd name="T15" fmla="*/ 0 h 17168"/>
                <a:gd name="T16" fmla="*/ 0 w 13192"/>
                <a:gd name="T17" fmla="*/ 0 h 17168"/>
                <a:gd name="T18" fmla="*/ 0 w 13192"/>
                <a:gd name="T19" fmla="*/ 0 h 17168"/>
                <a:gd name="T20" fmla="*/ 0 w 13192"/>
                <a:gd name="T21" fmla="*/ 0 h 17168"/>
                <a:gd name="T22" fmla="*/ 0 w 13192"/>
                <a:gd name="T23" fmla="*/ 0 h 17168"/>
                <a:gd name="T24" fmla="*/ 0 w 13192"/>
                <a:gd name="T25" fmla="*/ 0 h 17168"/>
                <a:gd name="T26" fmla="*/ 0 w 13192"/>
                <a:gd name="T27" fmla="*/ 0 h 17168"/>
                <a:gd name="T28" fmla="*/ 0 w 13192"/>
                <a:gd name="T29" fmla="*/ 0 h 17168"/>
                <a:gd name="T30" fmla="*/ 0 w 13192"/>
                <a:gd name="T31" fmla="*/ 0 h 17168"/>
                <a:gd name="T32" fmla="*/ 0 w 13192"/>
                <a:gd name="T33" fmla="*/ 0 h 17168"/>
                <a:gd name="T34" fmla="*/ 0 w 13192"/>
                <a:gd name="T35" fmla="*/ 0 h 17168"/>
                <a:gd name="T36" fmla="*/ 0 w 13192"/>
                <a:gd name="T37" fmla="*/ 0 h 17168"/>
                <a:gd name="T38" fmla="*/ 0 w 13192"/>
                <a:gd name="T39" fmla="*/ 0 h 17168"/>
                <a:gd name="T40" fmla="*/ 0 w 13192"/>
                <a:gd name="T41" fmla="*/ 0 h 17168"/>
                <a:gd name="T42" fmla="*/ 0 w 13192"/>
                <a:gd name="T43" fmla="*/ 0 h 17168"/>
                <a:gd name="T44" fmla="*/ 0 w 13192"/>
                <a:gd name="T45" fmla="*/ 0 h 17168"/>
                <a:gd name="T46" fmla="*/ 0 w 13192"/>
                <a:gd name="T47" fmla="*/ 0 h 17168"/>
                <a:gd name="T48" fmla="*/ 0 w 13192"/>
                <a:gd name="T49" fmla="*/ 0 h 17168"/>
                <a:gd name="T50" fmla="*/ 0 w 13192"/>
                <a:gd name="T51" fmla="*/ 0 h 17168"/>
                <a:gd name="T52" fmla="*/ 0 w 13192"/>
                <a:gd name="T53" fmla="*/ 0 h 17168"/>
                <a:gd name="T54" fmla="*/ 0 w 13192"/>
                <a:gd name="T55" fmla="*/ 0 h 17168"/>
                <a:gd name="T56" fmla="*/ 0 w 13192"/>
                <a:gd name="T57" fmla="*/ 0 h 17168"/>
                <a:gd name="T58" fmla="*/ 0 w 13192"/>
                <a:gd name="T59" fmla="*/ 0 h 17168"/>
                <a:gd name="T60" fmla="*/ 0 w 13192"/>
                <a:gd name="T61" fmla="*/ 0 h 17168"/>
                <a:gd name="T62" fmla="*/ 0 w 13192"/>
                <a:gd name="T63" fmla="*/ 0 h 17168"/>
                <a:gd name="T64" fmla="*/ 0 w 13192"/>
                <a:gd name="T65" fmla="*/ 0 h 17168"/>
                <a:gd name="T66" fmla="*/ 0 w 13192"/>
                <a:gd name="T67" fmla="*/ 0 h 17168"/>
                <a:gd name="T68" fmla="*/ 0 w 13192"/>
                <a:gd name="T69" fmla="*/ 0 h 17168"/>
                <a:gd name="T70" fmla="*/ 0 w 13192"/>
                <a:gd name="T71" fmla="*/ 0 h 17168"/>
                <a:gd name="T72" fmla="*/ 0 w 13192"/>
                <a:gd name="T73" fmla="*/ 0 h 17168"/>
                <a:gd name="T74" fmla="*/ 0 w 13192"/>
                <a:gd name="T75" fmla="*/ 0 h 17168"/>
                <a:gd name="T76" fmla="*/ 0 w 13192"/>
                <a:gd name="T77" fmla="*/ 0 h 17168"/>
                <a:gd name="T78" fmla="*/ 0 w 13192"/>
                <a:gd name="T79" fmla="*/ 0 h 17168"/>
                <a:gd name="T80" fmla="*/ 0 w 13192"/>
                <a:gd name="T81" fmla="*/ 0 h 17168"/>
                <a:gd name="T82" fmla="*/ 0 w 13192"/>
                <a:gd name="T83" fmla="*/ 0 h 17168"/>
                <a:gd name="T84" fmla="*/ 0 w 13192"/>
                <a:gd name="T85" fmla="*/ 0 h 17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4" name="Freeform 5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0 w 1424"/>
                <a:gd name="T1" fmla="*/ 0 h 1434"/>
                <a:gd name="T2" fmla="*/ 0 w 1424"/>
                <a:gd name="T3" fmla="*/ 0 h 1434"/>
                <a:gd name="T4" fmla="*/ 0 w 1424"/>
                <a:gd name="T5" fmla="*/ 0 h 1434"/>
                <a:gd name="T6" fmla="*/ 0 w 1424"/>
                <a:gd name="T7" fmla="*/ 0 h 1434"/>
                <a:gd name="T8" fmla="*/ 0 w 1424"/>
                <a:gd name="T9" fmla="*/ 0 h 1434"/>
                <a:gd name="T10" fmla="*/ 0 w 1424"/>
                <a:gd name="T11" fmla="*/ 0 h 1434"/>
                <a:gd name="T12" fmla="*/ 0 w 1424"/>
                <a:gd name="T13" fmla="*/ 0 h 1434"/>
                <a:gd name="T14" fmla="*/ 0 w 1424"/>
                <a:gd name="T15" fmla="*/ 0 h 1434"/>
                <a:gd name="T16" fmla="*/ 0 w 1424"/>
                <a:gd name="T17" fmla="*/ 0 h 1434"/>
                <a:gd name="T18" fmla="*/ 0 w 1424"/>
                <a:gd name="T19" fmla="*/ 0 h 1434"/>
                <a:gd name="T20" fmla="*/ 0 w 1424"/>
                <a:gd name="T21" fmla="*/ 0 h 1434"/>
                <a:gd name="T22" fmla="*/ 0 w 1424"/>
                <a:gd name="T23" fmla="*/ 0 h 1434"/>
                <a:gd name="T24" fmla="*/ 0 w 1424"/>
                <a:gd name="T25" fmla="*/ 0 h 1434"/>
                <a:gd name="T26" fmla="*/ 0 w 1424"/>
                <a:gd name="T27" fmla="*/ 0 h 1434"/>
                <a:gd name="T28" fmla="*/ 0 w 1424"/>
                <a:gd name="T29" fmla="*/ 0 h 1434"/>
                <a:gd name="T30" fmla="*/ 0 w 1424"/>
                <a:gd name="T31" fmla="*/ 0 h 1434"/>
                <a:gd name="T32" fmla="*/ 0 w 1424"/>
                <a:gd name="T33" fmla="*/ 0 h 1434"/>
                <a:gd name="T34" fmla="*/ 0 w 1424"/>
                <a:gd name="T35" fmla="*/ 0 h 1434"/>
                <a:gd name="T36" fmla="*/ 0 w 1424"/>
                <a:gd name="T37" fmla="*/ 0 h 1434"/>
                <a:gd name="T38" fmla="*/ 0 w 1424"/>
                <a:gd name="T39" fmla="*/ 0 h 1434"/>
                <a:gd name="T40" fmla="*/ 0 w 1424"/>
                <a:gd name="T41" fmla="*/ 0 h 1434"/>
                <a:gd name="T42" fmla="*/ 0 w 1424"/>
                <a:gd name="T43" fmla="*/ 0 h 1434"/>
                <a:gd name="T44" fmla="*/ 0 w 1424"/>
                <a:gd name="T45" fmla="*/ 0 h 1434"/>
                <a:gd name="T46" fmla="*/ 0 w 1424"/>
                <a:gd name="T47" fmla="*/ 0 h 1434"/>
                <a:gd name="T48" fmla="*/ 0 w 1424"/>
                <a:gd name="T49" fmla="*/ 0 h 1434"/>
                <a:gd name="T50" fmla="*/ 0 w 1424"/>
                <a:gd name="T51" fmla="*/ 0 h 1434"/>
                <a:gd name="T52" fmla="*/ 0 w 1424"/>
                <a:gd name="T53" fmla="*/ 0 h 1434"/>
                <a:gd name="T54" fmla="*/ 0 w 1424"/>
                <a:gd name="T55" fmla="*/ 0 h 1434"/>
                <a:gd name="T56" fmla="*/ 0 w 1424"/>
                <a:gd name="T57" fmla="*/ 0 h 1434"/>
                <a:gd name="T58" fmla="*/ 0 w 1424"/>
                <a:gd name="T59" fmla="*/ 0 h 1434"/>
                <a:gd name="T60" fmla="*/ 0 w 1424"/>
                <a:gd name="T61" fmla="*/ 0 h 1434"/>
                <a:gd name="T62" fmla="*/ 0 w 1424"/>
                <a:gd name="T63" fmla="*/ 0 h 1434"/>
                <a:gd name="T64" fmla="*/ 0 w 1424"/>
                <a:gd name="T65" fmla="*/ 0 h 1434"/>
                <a:gd name="T66" fmla="*/ 0 w 1424"/>
                <a:gd name="T67" fmla="*/ 0 h 1434"/>
                <a:gd name="T68" fmla="*/ 0 w 1424"/>
                <a:gd name="T69" fmla="*/ 0 h 1434"/>
                <a:gd name="T70" fmla="*/ 0 w 1424"/>
                <a:gd name="T71" fmla="*/ 0 h 1434"/>
                <a:gd name="T72" fmla="*/ 0 w 1424"/>
                <a:gd name="T73" fmla="*/ 0 h 1434"/>
                <a:gd name="T74" fmla="*/ 0 w 1424"/>
                <a:gd name="T75" fmla="*/ 0 h 1434"/>
                <a:gd name="T76" fmla="*/ 0 w 1424"/>
                <a:gd name="T77" fmla="*/ 0 h 1434"/>
                <a:gd name="T78" fmla="*/ 0 w 1424"/>
                <a:gd name="T79" fmla="*/ 0 h 1434"/>
                <a:gd name="T80" fmla="*/ 0 w 1424"/>
                <a:gd name="T81" fmla="*/ 0 h 1434"/>
                <a:gd name="T82" fmla="*/ 0 w 1424"/>
                <a:gd name="T83" fmla="*/ 0 h 1434"/>
                <a:gd name="T84" fmla="*/ 0 w 1424"/>
                <a:gd name="T85" fmla="*/ 0 h 1434"/>
                <a:gd name="T86" fmla="*/ 0 w 1424"/>
                <a:gd name="T87" fmla="*/ 0 h 1434"/>
                <a:gd name="T88" fmla="*/ 0 w 1424"/>
                <a:gd name="T89" fmla="*/ 0 h 1434"/>
                <a:gd name="T90" fmla="*/ 0 w 1424"/>
                <a:gd name="T91" fmla="*/ 0 h 1434"/>
                <a:gd name="T92" fmla="*/ 0 w 1424"/>
                <a:gd name="T93" fmla="*/ 0 h 143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5" name="Freeform 6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0 h 405"/>
                <a:gd name="T2" fmla="*/ 0 w 129"/>
                <a:gd name="T3" fmla="*/ 0 h 405"/>
                <a:gd name="T4" fmla="*/ 0 w 129"/>
                <a:gd name="T5" fmla="*/ 0 h 405"/>
                <a:gd name="T6" fmla="*/ 0 w 129"/>
                <a:gd name="T7" fmla="*/ 0 h 405"/>
                <a:gd name="T8" fmla="*/ 0 w 129"/>
                <a:gd name="T9" fmla="*/ 0 h 405"/>
                <a:gd name="T10" fmla="*/ 0 w 129"/>
                <a:gd name="T11" fmla="*/ 0 h 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6" name="Freeform 7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0 w 1346"/>
                <a:gd name="T1" fmla="*/ 0 h 883"/>
                <a:gd name="T2" fmla="*/ 0 w 1346"/>
                <a:gd name="T3" fmla="*/ 0 h 883"/>
                <a:gd name="T4" fmla="*/ 0 w 1346"/>
                <a:gd name="T5" fmla="*/ 0 h 883"/>
                <a:gd name="T6" fmla="*/ 0 w 1346"/>
                <a:gd name="T7" fmla="*/ 0 h 883"/>
                <a:gd name="T8" fmla="*/ 0 w 1346"/>
                <a:gd name="T9" fmla="*/ 0 h 883"/>
                <a:gd name="T10" fmla="*/ 0 w 1346"/>
                <a:gd name="T11" fmla="*/ 0 h 883"/>
                <a:gd name="T12" fmla="*/ 0 w 1346"/>
                <a:gd name="T13" fmla="*/ 0 h 883"/>
                <a:gd name="T14" fmla="*/ 0 w 1346"/>
                <a:gd name="T15" fmla="*/ 0 h 883"/>
                <a:gd name="T16" fmla="*/ 0 w 1346"/>
                <a:gd name="T17" fmla="*/ 0 h 883"/>
                <a:gd name="T18" fmla="*/ 0 w 1346"/>
                <a:gd name="T19" fmla="*/ 0 h 883"/>
                <a:gd name="T20" fmla="*/ 0 w 1346"/>
                <a:gd name="T21" fmla="*/ 0 h 883"/>
                <a:gd name="T22" fmla="*/ 0 w 1346"/>
                <a:gd name="T23" fmla="*/ 0 h 883"/>
                <a:gd name="T24" fmla="*/ 0 w 1346"/>
                <a:gd name="T25" fmla="*/ 0 h 883"/>
                <a:gd name="T26" fmla="*/ 0 w 1346"/>
                <a:gd name="T27" fmla="*/ 0 h 883"/>
                <a:gd name="T28" fmla="*/ 0 w 1346"/>
                <a:gd name="T29" fmla="*/ 0 h 883"/>
                <a:gd name="T30" fmla="*/ 0 w 1346"/>
                <a:gd name="T31" fmla="*/ 0 h 883"/>
                <a:gd name="T32" fmla="*/ 0 w 1346"/>
                <a:gd name="T33" fmla="*/ 0 h 883"/>
                <a:gd name="T34" fmla="*/ 0 w 1346"/>
                <a:gd name="T35" fmla="*/ 0 h 883"/>
                <a:gd name="T36" fmla="*/ 0 w 1346"/>
                <a:gd name="T37" fmla="*/ 0 h 883"/>
                <a:gd name="T38" fmla="*/ 0 w 1346"/>
                <a:gd name="T39" fmla="*/ 0 h 883"/>
                <a:gd name="T40" fmla="*/ 0 w 1346"/>
                <a:gd name="T41" fmla="*/ 0 h 883"/>
                <a:gd name="T42" fmla="*/ 0 w 1346"/>
                <a:gd name="T43" fmla="*/ 0 h 883"/>
                <a:gd name="T44" fmla="*/ 0 w 1346"/>
                <a:gd name="T45" fmla="*/ 0 h 883"/>
                <a:gd name="T46" fmla="*/ 0 w 1346"/>
                <a:gd name="T47" fmla="*/ 0 h 883"/>
                <a:gd name="T48" fmla="*/ 0 w 1346"/>
                <a:gd name="T49" fmla="*/ 0 h 883"/>
                <a:gd name="T50" fmla="*/ 0 w 1346"/>
                <a:gd name="T51" fmla="*/ 0 h 883"/>
                <a:gd name="T52" fmla="*/ 0 w 1346"/>
                <a:gd name="T53" fmla="*/ 0 h 883"/>
                <a:gd name="T54" fmla="*/ 0 w 1346"/>
                <a:gd name="T55" fmla="*/ 0 h 883"/>
                <a:gd name="T56" fmla="*/ 0 w 1346"/>
                <a:gd name="T57" fmla="*/ 0 h 883"/>
                <a:gd name="T58" fmla="*/ 0 w 1346"/>
                <a:gd name="T59" fmla="*/ 0 h 883"/>
                <a:gd name="T60" fmla="*/ 0 w 1346"/>
                <a:gd name="T61" fmla="*/ 0 h 883"/>
                <a:gd name="T62" fmla="*/ 0 w 1346"/>
                <a:gd name="T63" fmla="*/ 0 h 883"/>
                <a:gd name="T64" fmla="*/ 0 w 1346"/>
                <a:gd name="T65" fmla="*/ 0 h 883"/>
                <a:gd name="T66" fmla="*/ 0 w 1346"/>
                <a:gd name="T67" fmla="*/ 0 h 883"/>
                <a:gd name="T68" fmla="*/ 0 w 1346"/>
                <a:gd name="T69" fmla="*/ 0 h 883"/>
                <a:gd name="T70" fmla="*/ 0 w 1346"/>
                <a:gd name="T71" fmla="*/ 0 h 883"/>
                <a:gd name="T72" fmla="*/ 0 w 1346"/>
                <a:gd name="T73" fmla="*/ 0 h 883"/>
                <a:gd name="T74" fmla="*/ 0 w 1346"/>
                <a:gd name="T75" fmla="*/ 0 h 883"/>
                <a:gd name="T76" fmla="*/ 0 w 1346"/>
                <a:gd name="T77" fmla="*/ 0 h 883"/>
                <a:gd name="T78" fmla="*/ 0 w 1346"/>
                <a:gd name="T79" fmla="*/ 0 h 883"/>
                <a:gd name="T80" fmla="*/ 0 w 1346"/>
                <a:gd name="T81" fmla="*/ 0 h 883"/>
                <a:gd name="T82" fmla="*/ 0 w 1346"/>
                <a:gd name="T83" fmla="*/ 0 h 883"/>
                <a:gd name="T84" fmla="*/ 0 w 1346"/>
                <a:gd name="T85" fmla="*/ 0 h 883"/>
                <a:gd name="T86" fmla="*/ 0 w 1346"/>
                <a:gd name="T87" fmla="*/ 0 h 883"/>
                <a:gd name="T88" fmla="*/ 0 w 1346"/>
                <a:gd name="T89" fmla="*/ 0 h 883"/>
                <a:gd name="T90" fmla="*/ 0 w 1346"/>
                <a:gd name="T91" fmla="*/ 0 h 883"/>
                <a:gd name="T92" fmla="*/ 0 w 1346"/>
                <a:gd name="T93" fmla="*/ 0 h 883"/>
                <a:gd name="T94" fmla="*/ 0 w 1346"/>
                <a:gd name="T95" fmla="*/ 0 h 883"/>
                <a:gd name="T96" fmla="*/ 0 w 1346"/>
                <a:gd name="T97" fmla="*/ 0 h 883"/>
                <a:gd name="T98" fmla="*/ 0 w 1346"/>
                <a:gd name="T99" fmla="*/ 0 h 883"/>
                <a:gd name="T100" fmla="*/ 0 w 1346"/>
                <a:gd name="T101" fmla="*/ 0 h 883"/>
                <a:gd name="T102" fmla="*/ 0 w 1346"/>
                <a:gd name="T103" fmla="*/ 0 h 883"/>
                <a:gd name="T104" fmla="*/ 0 w 1346"/>
                <a:gd name="T105" fmla="*/ 0 h 883"/>
                <a:gd name="T106" fmla="*/ 0 w 1346"/>
                <a:gd name="T107" fmla="*/ 0 h 883"/>
                <a:gd name="T108" fmla="*/ 0 w 1346"/>
                <a:gd name="T109" fmla="*/ 0 h 883"/>
                <a:gd name="T110" fmla="*/ 0 w 1346"/>
                <a:gd name="T111" fmla="*/ 0 h 883"/>
                <a:gd name="T112" fmla="*/ 0 w 1346"/>
                <a:gd name="T113" fmla="*/ 0 h 883"/>
                <a:gd name="T114" fmla="*/ 0 w 1346"/>
                <a:gd name="T115" fmla="*/ 0 h 883"/>
                <a:gd name="T116" fmla="*/ 0 w 1346"/>
                <a:gd name="T117" fmla="*/ 0 h 8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7" name="Freeform 8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0 w 1343"/>
                <a:gd name="T1" fmla="*/ 0 h 665"/>
                <a:gd name="T2" fmla="*/ 0 w 1343"/>
                <a:gd name="T3" fmla="*/ 0 h 665"/>
                <a:gd name="T4" fmla="*/ 0 w 1343"/>
                <a:gd name="T5" fmla="*/ 0 h 665"/>
                <a:gd name="T6" fmla="*/ 0 w 1343"/>
                <a:gd name="T7" fmla="*/ 0 h 665"/>
                <a:gd name="T8" fmla="*/ 0 w 1343"/>
                <a:gd name="T9" fmla="*/ 0 h 665"/>
                <a:gd name="T10" fmla="*/ 0 w 1343"/>
                <a:gd name="T11" fmla="*/ 0 h 665"/>
                <a:gd name="T12" fmla="*/ 0 w 1343"/>
                <a:gd name="T13" fmla="*/ 0 h 665"/>
                <a:gd name="T14" fmla="*/ 0 w 1343"/>
                <a:gd name="T15" fmla="*/ 0 h 665"/>
                <a:gd name="T16" fmla="*/ 0 w 1343"/>
                <a:gd name="T17" fmla="*/ 0 h 665"/>
                <a:gd name="T18" fmla="*/ 0 w 1343"/>
                <a:gd name="T19" fmla="*/ 0 h 665"/>
                <a:gd name="T20" fmla="*/ 0 w 1343"/>
                <a:gd name="T21" fmla="*/ 0 h 665"/>
                <a:gd name="T22" fmla="*/ 0 w 1343"/>
                <a:gd name="T23" fmla="*/ 0 h 665"/>
                <a:gd name="T24" fmla="*/ 0 w 1343"/>
                <a:gd name="T25" fmla="*/ 0 h 665"/>
                <a:gd name="T26" fmla="*/ 0 w 1343"/>
                <a:gd name="T27" fmla="*/ 0 h 665"/>
                <a:gd name="T28" fmla="*/ 0 w 1343"/>
                <a:gd name="T29" fmla="*/ 0 h 665"/>
                <a:gd name="T30" fmla="*/ 0 w 1343"/>
                <a:gd name="T31" fmla="*/ 0 h 665"/>
                <a:gd name="T32" fmla="*/ 0 w 1343"/>
                <a:gd name="T33" fmla="*/ 0 h 665"/>
                <a:gd name="T34" fmla="*/ 0 w 1343"/>
                <a:gd name="T35" fmla="*/ 0 h 665"/>
                <a:gd name="T36" fmla="*/ 0 w 1343"/>
                <a:gd name="T37" fmla="*/ 0 h 665"/>
                <a:gd name="T38" fmla="*/ 0 w 1343"/>
                <a:gd name="T39" fmla="*/ 0 h 665"/>
                <a:gd name="T40" fmla="*/ 0 w 1343"/>
                <a:gd name="T41" fmla="*/ 0 h 665"/>
                <a:gd name="T42" fmla="*/ 0 w 1343"/>
                <a:gd name="T43" fmla="*/ 0 h 665"/>
                <a:gd name="T44" fmla="*/ 0 w 1343"/>
                <a:gd name="T45" fmla="*/ 0 h 665"/>
                <a:gd name="T46" fmla="*/ 0 w 1343"/>
                <a:gd name="T47" fmla="*/ 0 h 665"/>
                <a:gd name="T48" fmla="*/ 0 w 1343"/>
                <a:gd name="T49" fmla="*/ 0 h 665"/>
                <a:gd name="T50" fmla="*/ 0 w 1343"/>
                <a:gd name="T51" fmla="*/ 0 h 665"/>
                <a:gd name="T52" fmla="*/ 0 w 1343"/>
                <a:gd name="T53" fmla="*/ 0 h 665"/>
                <a:gd name="T54" fmla="*/ 0 w 1343"/>
                <a:gd name="T55" fmla="*/ 0 h 665"/>
                <a:gd name="T56" fmla="*/ 0 w 1343"/>
                <a:gd name="T57" fmla="*/ 0 h 665"/>
                <a:gd name="T58" fmla="*/ 0 w 1343"/>
                <a:gd name="T59" fmla="*/ 0 h 665"/>
                <a:gd name="T60" fmla="*/ 0 w 1343"/>
                <a:gd name="T61" fmla="*/ 0 h 665"/>
                <a:gd name="T62" fmla="*/ 0 w 1343"/>
                <a:gd name="T63" fmla="*/ 0 h 665"/>
                <a:gd name="T64" fmla="*/ 0 w 1343"/>
                <a:gd name="T65" fmla="*/ 0 h 665"/>
                <a:gd name="T66" fmla="*/ 0 w 1343"/>
                <a:gd name="T67" fmla="*/ 0 h 665"/>
                <a:gd name="T68" fmla="*/ 0 w 1343"/>
                <a:gd name="T69" fmla="*/ 0 h 665"/>
                <a:gd name="T70" fmla="*/ 0 w 1343"/>
                <a:gd name="T71" fmla="*/ 0 h 665"/>
                <a:gd name="T72" fmla="*/ 0 w 1343"/>
                <a:gd name="T73" fmla="*/ 0 h 665"/>
                <a:gd name="T74" fmla="*/ 0 w 1343"/>
                <a:gd name="T75" fmla="*/ 0 h 665"/>
                <a:gd name="T76" fmla="*/ 0 w 1343"/>
                <a:gd name="T77" fmla="*/ 0 h 665"/>
                <a:gd name="T78" fmla="*/ 0 w 1343"/>
                <a:gd name="T79" fmla="*/ 0 h 665"/>
                <a:gd name="T80" fmla="*/ 0 w 1343"/>
                <a:gd name="T81" fmla="*/ 0 h 665"/>
                <a:gd name="T82" fmla="*/ 0 w 1343"/>
                <a:gd name="T83" fmla="*/ 0 h 665"/>
                <a:gd name="T84" fmla="*/ 0 w 1343"/>
                <a:gd name="T85" fmla="*/ 0 h 665"/>
                <a:gd name="T86" fmla="*/ 0 w 1343"/>
                <a:gd name="T87" fmla="*/ 0 h 6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8" name="Freeform 9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0 w 1022"/>
                <a:gd name="T1" fmla="*/ 0 h 1494"/>
                <a:gd name="T2" fmla="*/ 0 w 1022"/>
                <a:gd name="T3" fmla="*/ 0 h 1494"/>
                <a:gd name="T4" fmla="*/ 0 w 1022"/>
                <a:gd name="T5" fmla="*/ 0 h 1494"/>
                <a:gd name="T6" fmla="*/ 0 w 1022"/>
                <a:gd name="T7" fmla="*/ 0 h 1494"/>
                <a:gd name="T8" fmla="*/ 0 w 1022"/>
                <a:gd name="T9" fmla="*/ 0 h 1494"/>
                <a:gd name="T10" fmla="*/ 0 w 1022"/>
                <a:gd name="T11" fmla="*/ 0 h 1494"/>
                <a:gd name="T12" fmla="*/ 0 w 1022"/>
                <a:gd name="T13" fmla="*/ 0 h 1494"/>
                <a:gd name="T14" fmla="*/ 0 w 1022"/>
                <a:gd name="T15" fmla="*/ 0 h 1494"/>
                <a:gd name="T16" fmla="*/ 0 w 1022"/>
                <a:gd name="T17" fmla="*/ 0 h 1494"/>
                <a:gd name="T18" fmla="*/ 0 w 1022"/>
                <a:gd name="T19" fmla="*/ 0 h 1494"/>
                <a:gd name="T20" fmla="*/ 0 w 1022"/>
                <a:gd name="T21" fmla="*/ 0 h 1494"/>
                <a:gd name="T22" fmla="*/ 0 w 1022"/>
                <a:gd name="T23" fmla="*/ 0 h 1494"/>
                <a:gd name="T24" fmla="*/ 0 w 1022"/>
                <a:gd name="T25" fmla="*/ 0 h 1494"/>
                <a:gd name="T26" fmla="*/ 0 w 1022"/>
                <a:gd name="T27" fmla="*/ 0 h 1494"/>
                <a:gd name="T28" fmla="*/ 0 w 1022"/>
                <a:gd name="T29" fmla="*/ 0 h 1494"/>
                <a:gd name="T30" fmla="*/ 0 w 1022"/>
                <a:gd name="T31" fmla="*/ 0 h 1494"/>
                <a:gd name="T32" fmla="*/ 0 w 1022"/>
                <a:gd name="T33" fmla="*/ 0 h 1494"/>
                <a:gd name="T34" fmla="*/ 0 w 1022"/>
                <a:gd name="T35" fmla="*/ 0 h 1494"/>
                <a:gd name="T36" fmla="*/ 0 w 1022"/>
                <a:gd name="T37" fmla="*/ 0 h 1494"/>
                <a:gd name="T38" fmla="*/ 0 w 1022"/>
                <a:gd name="T39" fmla="*/ 0 h 1494"/>
                <a:gd name="T40" fmla="*/ 0 w 1022"/>
                <a:gd name="T41" fmla="*/ 0 h 1494"/>
                <a:gd name="T42" fmla="*/ 0 w 1022"/>
                <a:gd name="T43" fmla="*/ 0 h 1494"/>
                <a:gd name="T44" fmla="*/ 0 w 1022"/>
                <a:gd name="T45" fmla="*/ 0 h 1494"/>
                <a:gd name="T46" fmla="*/ 0 w 1022"/>
                <a:gd name="T47" fmla="*/ 0 h 1494"/>
                <a:gd name="T48" fmla="*/ 0 w 1022"/>
                <a:gd name="T49" fmla="*/ 0 h 1494"/>
                <a:gd name="T50" fmla="*/ 0 w 1022"/>
                <a:gd name="T51" fmla="*/ 0 h 1494"/>
                <a:gd name="T52" fmla="*/ 0 w 1022"/>
                <a:gd name="T53" fmla="*/ 0 h 1494"/>
                <a:gd name="T54" fmla="*/ 0 w 1022"/>
                <a:gd name="T55" fmla="*/ 0 h 1494"/>
                <a:gd name="T56" fmla="*/ 0 w 1022"/>
                <a:gd name="T57" fmla="*/ 0 h 1494"/>
                <a:gd name="T58" fmla="*/ 0 w 1022"/>
                <a:gd name="T59" fmla="*/ 0 h 1494"/>
                <a:gd name="T60" fmla="*/ 0 w 1022"/>
                <a:gd name="T61" fmla="*/ 0 h 1494"/>
                <a:gd name="T62" fmla="*/ 0 w 1022"/>
                <a:gd name="T63" fmla="*/ 0 h 1494"/>
                <a:gd name="T64" fmla="*/ 0 w 1022"/>
                <a:gd name="T65" fmla="*/ 0 h 1494"/>
                <a:gd name="T66" fmla="*/ 0 w 1022"/>
                <a:gd name="T67" fmla="*/ 0 h 1494"/>
                <a:gd name="T68" fmla="*/ 0 w 1022"/>
                <a:gd name="T69" fmla="*/ 0 h 1494"/>
                <a:gd name="T70" fmla="*/ 0 w 1022"/>
                <a:gd name="T71" fmla="*/ 0 h 1494"/>
                <a:gd name="T72" fmla="*/ 0 w 1022"/>
                <a:gd name="T73" fmla="*/ 0 h 1494"/>
                <a:gd name="T74" fmla="*/ 0 w 1022"/>
                <a:gd name="T75" fmla="*/ 0 h 1494"/>
                <a:gd name="T76" fmla="*/ 0 w 1022"/>
                <a:gd name="T77" fmla="*/ 0 h 1494"/>
                <a:gd name="T78" fmla="*/ 0 w 1022"/>
                <a:gd name="T79" fmla="*/ 0 h 1494"/>
                <a:gd name="T80" fmla="*/ 0 w 1022"/>
                <a:gd name="T81" fmla="*/ 0 h 1494"/>
                <a:gd name="T82" fmla="*/ 0 w 1022"/>
                <a:gd name="T83" fmla="*/ 0 h 1494"/>
                <a:gd name="T84" fmla="*/ 0 w 1022"/>
                <a:gd name="T85" fmla="*/ 0 h 1494"/>
                <a:gd name="T86" fmla="*/ 0 w 1022"/>
                <a:gd name="T87" fmla="*/ 0 h 1494"/>
                <a:gd name="T88" fmla="*/ 0 w 1022"/>
                <a:gd name="T89" fmla="*/ 0 h 1494"/>
                <a:gd name="T90" fmla="*/ 0 w 1022"/>
                <a:gd name="T91" fmla="*/ 0 h 1494"/>
                <a:gd name="T92" fmla="*/ 0 w 1022"/>
                <a:gd name="T93" fmla="*/ 0 h 1494"/>
                <a:gd name="T94" fmla="*/ 0 w 1022"/>
                <a:gd name="T95" fmla="*/ 0 h 1494"/>
                <a:gd name="T96" fmla="*/ 0 w 1022"/>
                <a:gd name="T97" fmla="*/ 0 h 1494"/>
                <a:gd name="T98" fmla="*/ 0 w 1022"/>
                <a:gd name="T99" fmla="*/ 0 h 1494"/>
                <a:gd name="T100" fmla="*/ 0 w 1022"/>
                <a:gd name="T101" fmla="*/ 0 h 1494"/>
                <a:gd name="T102" fmla="*/ 0 w 1022"/>
                <a:gd name="T103" fmla="*/ 0 h 1494"/>
                <a:gd name="T104" fmla="*/ 0 w 1022"/>
                <a:gd name="T105" fmla="*/ 0 h 1494"/>
                <a:gd name="T106" fmla="*/ 0 w 1022"/>
                <a:gd name="T107" fmla="*/ 0 h 1494"/>
                <a:gd name="T108" fmla="*/ 0 w 1022"/>
                <a:gd name="T109" fmla="*/ 0 h 1494"/>
                <a:gd name="T110" fmla="*/ 0 w 1022"/>
                <a:gd name="T111" fmla="*/ 0 h 1494"/>
                <a:gd name="T112" fmla="*/ 0 w 1022"/>
                <a:gd name="T113" fmla="*/ 0 h 1494"/>
                <a:gd name="T114" fmla="*/ 0 w 1022"/>
                <a:gd name="T115" fmla="*/ 0 h 1494"/>
                <a:gd name="T116" fmla="*/ 0 w 1022"/>
                <a:gd name="T117" fmla="*/ 0 h 1494"/>
                <a:gd name="T118" fmla="*/ 0 w 1022"/>
                <a:gd name="T119" fmla="*/ 0 h 1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9" name="Freeform 10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0 w 900"/>
                <a:gd name="T1" fmla="*/ 0 h 1385"/>
                <a:gd name="T2" fmla="*/ 0 w 900"/>
                <a:gd name="T3" fmla="*/ 0 h 1385"/>
                <a:gd name="T4" fmla="*/ 0 w 900"/>
                <a:gd name="T5" fmla="*/ 0 h 1385"/>
                <a:gd name="T6" fmla="*/ 0 w 900"/>
                <a:gd name="T7" fmla="*/ 0 h 1385"/>
                <a:gd name="T8" fmla="*/ 0 w 900"/>
                <a:gd name="T9" fmla="*/ 0 h 1385"/>
                <a:gd name="T10" fmla="*/ 0 w 900"/>
                <a:gd name="T11" fmla="*/ 0 h 1385"/>
                <a:gd name="T12" fmla="*/ 0 w 900"/>
                <a:gd name="T13" fmla="*/ 0 h 1385"/>
                <a:gd name="T14" fmla="*/ 0 w 900"/>
                <a:gd name="T15" fmla="*/ 0 h 1385"/>
                <a:gd name="T16" fmla="*/ 0 w 900"/>
                <a:gd name="T17" fmla="*/ 0 h 1385"/>
                <a:gd name="T18" fmla="*/ 0 w 900"/>
                <a:gd name="T19" fmla="*/ 0 h 1385"/>
                <a:gd name="T20" fmla="*/ 0 w 900"/>
                <a:gd name="T21" fmla="*/ 0 h 1385"/>
                <a:gd name="T22" fmla="*/ 0 w 900"/>
                <a:gd name="T23" fmla="*/ 0 h 1385"/>
                <a:gd name="T24" fmla="*/ 0 w 900"/>
                <a:gd name="T25" fmla="*/ 0 h 1385"/>
                <a:gd name="T26" fmla="*/ 0 w 900"/>
                <a:gd name="T27" fmla="*/ 0 h 1385"/>
                <a:gd name="T28" fmla="*/ 0 w 900"/>
                <a:gd name="T29" fmla="*/ 0 h 1385"/>
                <a:gd name="T30" fmla="*/ 0 w 900"/>
                <a:gd name="T31" fmla="*/ 0 h 1385"/>
                <a:gd name="T32" fmla="*/ 0 w 900"/>
                <a:gd name="T33" fmla="*/ 0 h 1385"/>
                <a:gd name="T34" fmla="*/ 0 w 900"/>
                <a:gd name="T35" fmla="*/ 0 h 1385"/>
                <a:gd name="T36" fmla="*/ 0 w 900"/>
                <a:gd name="T37" fmla="*/ 0 h 1385"/>
                <a:gd name="T38" fmla="*/ 0 w 900"/>
                <a:gd name="T39" fmla="*/ 0 h 1385"/>
                <a:gd name="T40" fmla="*/ 0 w 900"/>
                <a:gd name="T41" fmla="*/ 0 h 1385"/>
                <a:gd name="T42" fmla="*/ 0 w 900"/>
                <a:gd name="T43" fmla="*/ 0 h 1385"/>
                <a:gd name="T44" fmla="*/ 0 w 900"/>
                <a:gd name="T45" fmla="*/ 0 h 1385"/>
                <a:gd name="T46" fmla="*/ 0 w 900"/>
                <a:gd name="T47" fmla="*/ 0 h 1385"/>
                <a:gd name="T48" fmla="*/ 0 w 900"/>
                <a:gd name="T49" fmla="*/ 0 h 1385"/>
                <a:gd name="T50" fmla="*/ 0 w 900"/>
                <a:gd name="T51" fmla="*/ 0 h 1385"/>
                <a:gd name="T52" fmla="*/ 0 w 900"/>
                <a:gd name="T53" fmla="*/ 0 h 1385"/>
                <a:gd name="T54" fmla="*/ 0 w 900"/>
                <a:gd name="T55" fmla="*/ 0 h 1385"/>
                <a:gd name="T56" fmla="*/ 0 w 900"/>
                <a:gd name="T57" fmla="*/ 0 h 1385"/>
                <a:gd name="T58" fmla="*/ 0 w 900"/>
                <a:gd name="T59" fmla="*/ 0 h 1385"/>
                <a:gd name="T60" fmla="*/ 0 w 900"/>
                <a:gd name="T61" fmla="*/ 0 h 1385"/>
                <a:gd name="T62" fmla="*/ 0 w 900"/>
                <a:gd name="T63" fmla="*/ 0 h 1385"/>
                <a:gd name="T64" fmla="*/ 0 w 900"/>
                <a:gd name="T65" fmla="*/ 0 h 1385"/>
                <a:gd name="T66" fmla="*/ 0 w 900"/>
                <a:gd name="T67" fmla="*/ 0 h 1385"/>
                <a:gd name="T68" fmla="*/ 0 w 900"/>
                <a:gd name="T69" fmla="*/ 0 h 1385"/>
                <a:gd name="T70" fmla="*/ 0 w 900"/>
                <a:gd name="T71" fmla="*/ 0 h 1385"/>
                <a:gd name="T72" fmla="*/ 0 w 900"/>
                <a:gd name="T73" fmla="*/ 0 h 1385"/>
                <a:gd name="T74" fmla="*/ 0 w 900"/>
                <a:gd name="T75" fmla="*/ 0 h 1385"/>
                <a:gd name="T76" fmla="*/ 0 w 900"/>
                <a:gd name="T77" fmla="*/ 0 h 1385"/>
                <a:gd name="T78" fmla="*/ 0 w 900"/>
                <a:gd name="T79" fmla="*/ 0 h 1385"/>
                <a:gd name="T80" fmla="*/ 0 w 900"/>
                <a:gd name="T81" fmla="*/ 0 h 1385"/>
                <a:gd name="T82" fmla="*/ 0 w 900"/>
                <a:gd name="T83" fmla="*/ 0 h 1385"/>
                <a:gd name="T84" fmla="*/ 0 w 900"/>
                <a:gd name="T85" fmla="*/ 0 h 1385"/>
                <a:gd name="T86" fmla="*/ 0 w 900"/>
                <a:gd name="T87" fmla="*/ 0 h 1385"/>
                <a:gd name="T88" fmla="*/ 0 w 900"/>
                <a:gd name="T89" fmla="*/ 0 h 1385"/>
                <a:gd name="T90" fmla="*/ 0 w 900"/>
                <a:gd name="T91" fmla="*/ 0 h 1385"/>
                <a:gd name="T92" fmla="*/ 0 w 900"/>
                <a:gd name="T93" fmla="*/ 0 h 1385"/>
                <a:gd name="T94" fmla="*/ 0 w 900"/>
                <a:gd name="T95" fmla="*/ 0 h 1385"/>
                <a:gd name="T96" fmla="*/ 0 w 900"/>
                <a:gd name="T97" fmla="*/ 0 h 1385"/>
                <a:gd name="T98" fmla="*/ 0 w 900"/>
                <a:gd name="T99" fmla="*/ 0 h 1385"/>
                <a:gd name="T100" fmla="*/ 0 w 900"/>
                <a:gd name="T101" fmla="*/ 0 h 1385"/>
                <a:gd name="T102" fmla="*/ 0 w 900"/>
                <a:gd name="T103" fmla="*/ 0 h 1385"/>
                <a:gd name="T104" fmla="*/ 0 w 900"/>
                <a:gd name="T105" fmla="*/ 0 h 1385"/>
                <a:gd name="T106" fmla="*/ 0 w 900"/>
                <a:gd name="T107" fmla="*/ 0 h 1385"/>
                <a:gd name="T108" fmla="*/ 0 w 900"/>
                <a:gd name="T109" fmla="*/ 0 h 1385"/>
                <a:gd name="T110" fmla="*/ 0 w 900"/>
                <a:gd name="T111" fmla="*/ 0 h 1385"/>
                <a:gd name="T112" fmla="*/ 0 w 900"/>
                <a:gd name="T113" fmla="*/ 0 h 1385"/>
                <a:gd name="T114" fmla="*/ 0 w 900"/>
                <a:gd name="T115" fmla="*/ 0 h 1385"/>
                <a:gd name="T116" fmla="*/ 0 w 900"/>
                <a:gd name="T117" fmla="*/ 0 h 1385"/>
                <a:gd name="T118" fmla="*/ 0 w 900"/>
                <a:gd name="T119" fmla="*/ 0 h 1385"/>
                <a:gd name="T120" fmla="*/ 0 w 900"/>
                <a:gd name="T121" fmla="*/ 0 h 1385"/>
                <a:gd name="T122" fmla="*/ 0 w 900"/>
                <a:gd name="T123" fmla="*/ 0 h 1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0" name="Freeform 11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0 w 900"/>
                <a:gd name="T1" fmla="*/ 0 h 493"/>
                <a:gd name="T2" fmla="*/ 0 w 900"/>
                <a:gd name="T3" fmla="*/ 0 h 493"/>
                <a:gd name="T4" fmla="*/ 0 w 900"/>
                <a:gd name="T5" fmla="*/ 0 h 493"/>
                <a:gd name="T6" fmla="*/ 0 w 900"/>
                <a:gd name="T7" fmla="*/ 0 h 493"/>
                <a:gd name="T8" fmla="*/ 0 w 900"/>
                <a:gd name="T9" fmla="*/ 0 h 493"/>
                <a:gd name="T10" fmla="*/ 0 w 900"/>
                <a:gd name="T11" fmla="*/ 0 h 493"/>
                <a:gd name="T12" fmla="*/ 0 w 900"/>
                <a:gd name="T13" fmla="*/ 0 h 493"/>
                <a:gd name="T14" fmla="*/ 0 w 900"/>
                <a:gd name="T15" fmla="*/ 0 h 493"/>
                <a:gd name="T16" fmla="*/ 0 w 900"/>
                <a:gd name="T17" fmla="*/ 0 h 493"/>
                <a:gd name="T18" fmla="*/ 0 w 900"/>
                <a:gd name="T19" fmla="*/ 0 h 493"/>
                <a:gd name="T20" fmla="*/ 0 w 900"/>
                <a:gd name="T21" fmla="*/ 0 h 493"/>
                <a:gd name="T22" fmla="*/ 0 w 900"/>
                <a:gd name="T23" fmla="*/ 0 h 493"/>
                <a:gd name="T24" fmla="*/ 0 w 900"/>
                <a:gd name="T25" fmla="*/ 0 h 493"/>
                <a:gd name="T26" fmla="*/ 0 w 900"/>
                <a:gd name="T27" fmla="*/ 0 h 493"/>
                <a:gd name="T28" fmla="*/ 0 w 900"/>
                <a:gd name="T29" fmla="*/ 0 h 493"/>
                <a:gd name="T30" fmla="*/ 0 w 900"/>
                <a:gd name="T31" fmla="*/ 0 h 493"/>
                <a:gd name="T32" fmla="*/ 0 w 900"/>
                <a:gd name="T33" fmla="*/ 0 h 493"/>
                <a:gd name="T34" fmla="*/ 0 w 900"/>
                <a:gd name="T35" fmla="*/ 0 h 493"/>
                <a:gd name="T36" fmla="*/ 0 w 900"/>
                <a:gd name="T37" fmla="*/ 0 h 493"/>
                <a:gd name="T38" fmla="*/ 0 w 900"/>
                <a:gd name="T39" fmla="*/ 0 h 493"/>
                <a:gd name="T40" fmla="*/ 0 w 900"/>
                <a:gd name="T41" fmla="*/ 0 h 493"/>
                <a:gd name="T42" fmla="*/ 0 w 900"/>
                <a:gd name="T43" fmla="*/ 0 h 493"/>
                <a:gd name="T44" fmla="*/ 0 w 900"/>
                <a:gd name="T45" fmla="*/ 0 h 493"/>
                <a:gd name="T46" fmla="*/ 0 w 900"/>
                <a:gd name="T47" fmla="*/ 0 h 493"/>
                <a:gd name="T48" fmla="*/ 0 w 900"/>
                <a:gd name="T49" fmla="*/ 0 h 493"/>
                <a:gd name="T50" fmla="*/ 0 w 900"/>
                <a:gd name="T51" fmla="*/ 0 h 493"/>
                <a:gd name="T52" fmla="*/ 0 w 900"/>
                <a:gd name="T53" fmla="*/ 0 h 493"/>
                <a:gd name="T54" fmla="*/ 0 w 900"/>
                <a:gd name="T55" fmla="*/ 0 h 493"/>
                <a:gd name="T56" fmla="*/ 0 w 900"/>
                <a:gd name="T57" fmla="*/ 0 h 493"/>
                <a:gd name="T58" fmla="*/ 0 w 900"/>
                <a:gd name="T59" fmla="*/ 0 h 493"/>
                <a:gd name="T60" fmla="*/ 0 w 900"/>
                <a:gd name="T61" fmla="*/ 0 h 493"/>
                <a:gd name="T62" fmla="*/ 0 w 900"/>
                <a:gd name="T63" fmla="*/ 0 h 493"/>
                <a:gd name="T64" fmla="*/ 0 w 900"/>
                <a:gd name="T65" fmla="*/ 0 h 493"/>
                <a:gd name="T66" fmla="*/ 0 w 900"/>
                <a:gd name="T67" fmla="*/ 0 h 493"/>
                <a:gd name="T68" fmla="*/ 0 w 900"/>
                <a:gd name="T69" fmla="*/ 0 h 493"/>
                <a:gd name="T70" fmla="*/ 0 w 900"/>
                <a:gd name="T71" fmla="*/ 0 h 493"/>
                <a:gd name="T72" fmla="*/ 0 w 900"/>
                <a:gd name="T73" fmla="*/ 0 h 493"/>
                <a:gd name="T74" fmla="*/ 0 w 900"/>
                <a:gd name="T75" fmla="*/ 0 h 493"/>
                <a:gd name="T76" fmla="*/ 0 w 900"/>
                <a:gd name="T77" fmla="*/ 0 h 493"/>
                <a:gd name="T78" fmla="*/ 0 w 900"/>
                <a:gd name="T79" fmla="*/ 0 h 493"/>
                <a:gd name="T80" fmla="*/ 0 w 900"/>
                <a:gd name="T81" fmla="*/ 0 h 493"/>
                <a:gd name="T82" fmla="*/ 0 w 900"/>
                <a:gd name="T83" fmla="*/ 0 h 493"/>
                <a:gd name="T84" fmla="*/ 0 w 900"/>
                <a:gd name="T85" fmla="*/ 0 h 493"/>
                <a:gd name="T86" fmla="*/ 0 w 900"/>
                <a:gd name="T87" fmla="*/ 0 h 493"/>
                <a:gd name="T88" fmla="*/ 0 w 900"/>
                <a:gd name="T89" fmla="*/ 0 h 493"/>
                <a:gd name="T90" fmla="*/ 0 w 900"/>
                <a:gd name="T91" fmla="*/ 0 h 493"/>
                <a:gd name="T92" fmla="*/ 0 w 900"/>
                <a:gd name="T93" fmla="*/ 0 h 493"/>
                <a:gd name="T94" fmla="*/ 0 w 900"/>
                <a:gd name="T95" fmla="*/ 0 h 493"/>
                <a:gd name="T96" fmla="*/ 0 w 900"/>
                <a:gd name="T97" fmla="*/ 0 h 493"/>
                <a:gd name="T98" fmla="*/ 0 w 900"/>
                <a:gd name="T99" fmla="*/ 0 h 493"/>
                <a:gd name="T100" fmla="*/ 0 w 900"/>
                <a:gd name="T101" fmla="*/ 0 h 493"/>
                <a:gd name="T102" fmla="*/ 0 w 900"/>
                <a:gd name="T103" fmla="*/ 0 h 493"/>
                <a:gd name="T104" fmla="*/ 0 w 900"/>
                <a:gd name="T105" fmla="*/ 0 h 493"/>
                <a:gd name="T106" fmla="*/ 0 w 900"/>
                <a:gd name="T107" fmla="*/ 0 h 493"/>
                <a:gd name="T108" fmla="*/ 0 w 900"/>
                <a:gd name="T109" fmla="*/ 0 h 493"/>
                <a:gd name="T110" fmla="*/ 0 w 900"/>
                <a:gd name="T111" fmla="*/ 0 h 493"/>
                <a:gd name="T112" fmla="*/ 0 w 900"/>
                <a:gd name="T113" fmla="*/ 0 h 493"/>
                <a:gd name="T114" fmla="*/ 0 w 900"/>
                <a:gd name="T115" fmla="*/ 0 h 493"/>
                <a:gd name="T116" fmla="*/ 0 w 900"/>
                <a:gd name="T117" fmla="*/ 0 h 493"/>
                <a:gd name="T118" fmla="*/ 0 w 900"/>
                <a:gd name="T119" fmla="*/ 0 h 493"/>
                <a:gd name="T120" fmla="*/ 0 w 900"/>
                <a:gd name="T121" fmla="*/ 0 h 493"/>
                <a:gd name="T122" fmla="*/ 0 w 900"/>
                <a:gd name="T123" fmla="*/ 0 h 493"/>
                <a:gd name="T124" fmla="*/ 0 w 900"/>
                <a:gd name="T125" fmla="*/ 0 h 4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1" name="Freeform 12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0 w 487"/>
                <a:gd name="T1" fmla="*/ 0 h 416"/>
                <a:gd name="T2" fmla="*/ 0 w 487"/>
                <a:gd name="T3" fmla="*/ 0 h 416"/>
                <a:gd name="T4" fmla="*/ 0 w 487"/>
                <a:gd name="T5" fmla="*/ 0 h 416"/>
                <a:gd name="T6" fmla="*/ 0 w 487"/>
                <a:gd name="T7" fmla="*/ 0 h 416"/>
                <a:gd name="T8" fmla="*/ 0 w 487"/>
                <a:gd name="T9" fmla="*/ 0 h 416"/>
                <a:gd name="T10" fmla="*/ 0 w 487"/>
                <a:gd name="T11" fmla="*/ 0 h 416"/>
                <a:gd name="T12" fmla="*/ 0 w 487"/>
                <a:gd name="T13" fmla="*/ 0 h 416"/>
                <a:gd name="T14" fmla="*/ 0 w 487"/>
                <a:gd name="T15" fmla="*/ 0 h 416"/>
                <a:gd name="T16" fmla="*/ 0 w 487"/>
                <a:gd name="T17" fmla="*/ 0 h 416"/>
                <a:gd name="T18" fmla="*/ 0 w 487"/>
                <a:gd name="T19" fmla="*/ 0 h 416"/>
                <a:gd name="T20" fmla="*/ 0 w 487"/>
                <a:gd name="T21" fmla="*/ 0 h 416"/>
                <a:gd name="T22" fmla="*/ 0 w 487"/>
                <a:gd name="T23" fmla="*/ 0 h 416"/>
                <a:gd name="T24" fmla="*/ 0 w 487"/>
                <a:gd name="T25" fmla="*/ 0 h 416"/>
                <a:gd name="T26" fmla="*/ 0 w 487"/>
                <a:gd name="T27" fmla="*/ 0 h 416"/>
                <a:gd name="T28" fmla="*/ 0 w 487"/>
                <a:gd name="T29" fmla="*/ 0 h 416"/>
                <a:gd name="T30" fmla="*/ 0 w 487"/>
                <a:gd name="T31" fmla="*/ 0 h 416"/>
                <a:gd name="T32" fmla="*/ 0 w 487"/>
                <a:gd name="T33" fmla="*/ 0 h 416"/>
                <a:gd name="T34" fmla="*/ 0 w 487"/>
                <a:gd name="T35" fmla="*/ 0 h 416"/>
                <a:gd name="T36" fmla="*/ 0 w 487"/>
                <a:gd name="T37" fmla="*/ 0 h 416"/>
                <a:gd name="T38" fmla="*/ 0 w 487"/>
                <a:gd name="T39" fmla="*/ 0 h 416"/>
                <a:gd name="T40" fmla="*/ 0 w 487"/>
                <a:gd name="T41" fmla="*/ 0 h 416"/>
                <a:gd name="T42" fmla="*/ 0 w 487"/>
                <a:gd name="T43" fmla="*/ 0 h 416"/>
                <a:gd name="T44" fmla="*/ 0 w 487"/>
                <a:gd name="T45" fmla="*/ 0 h 416"/>
                <a:gd name="T46" fmla="*/ 0 w 487"/>
                <a:gd name="T47" fmla="*/ 0 h 416"/>
                <a:gd name="T48" fmla="*/ 0 w 487"/>
                <a:gd name="T49" fmla="*/ 0 h 416"/>
                <a:gd name="T50" fmla="*/ 0 w 487"/>
                <a:gd name="T51" fmla="*/ 0 h 416"/>
                <a:gd name="T52" fmla="*/ 0 w 487"/>
                <a:gd name="T53" fmla="*/ 0 h 416"/>
                <a:gd name="T54" fmla="*/ 0 w 487"/>
                <a:gd name="T55" fmla="*/ 0 h 416"/>
                <a:gd name="T56" fmla="*/ 0 w 487"/>
                <a:gd name="T57" fmla="*/ 0 h 416"/>
                <a:gd name="T58" fmla="*/ 0 w 487"/>
                <a:gd name="T59" fmla="*/ 0 h 416"/>
                <a:gd name="T60" fmla="*/ 0 w 487"/>
                <a:gd name="T61" fmla="*/ 0 h 416"/>
                <a:gd name="T62" fmla="*/ 0 w 487"/>
                <a:gd name="T63" fmla="*/ 0 h 416"/>
                <a:gd name="T64" fmla="*/ 0 w 487"/>
                <a:gd name="T65" fmla="*/ 0 h 416"/>
                <a:gd name="T66" fmla="*/ 0 w 487"/>
                <a:gd name="T67" fmla="*/ 0 h 416"/>
                <a:gd name="T68" fmla="*/ 0 w 487"/>
                <a:gd name="T69" fmla="*/ 0 h 416"/>
                <a:gd name="T70" fmla="*/ 0 w 487"/>
                <a:gd name="T71" fmla="*/ 0 h 416"/>
                <a:gd name="T72" fmla="*/ 0 w 487"/>
                <a:gd name="T73" fmla="*/ 0 h 416"/>
                <a:gd name="T74" fmla="*/ 0 w 487"/>
                <a:gd name="T75" fmla="*/ 0 h 416"/>
                <a:gd name="T76" fmla="*/ 0 w 487"/>
                <a:gd name="T77" fmla="*/ 0 h 416"/>
                <a:gd name="T78" fmla="*/ 0 w 487"/>
                <a:gd name="T79" fmla="*/ 0 h 416"/>
                <a:gd name="T80" fmla="*/ 0 w 487"/>
                <a:gd name="T81" fmla="*/ 0 h 416"/>
                <a:gd name="T82" fmla="*/ 0 w 487"/>
                <a:gd name="T83" fmla="*/ 0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2" name="Freeform 13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0 h 824"/>
                <a:gd name="T2" fmla="*/ 0 w 246"/>
                <a:gd name="T3" fmla="*/ 0 h 824"/>
                <a:gd name="T4" fmla="*/ 0 w 246"/>
                <a:gd name="T5" fmla="*/ 0 h 824"/>
                <a:gd name="T6" fmla="*/ 0 w 246"/>
                <a:gd name="T7" fmla="*/ 0 h 824"/>
                <a:gd name="T8" fmla="*/ 0 w 246"/>
                <a:gd name="T9" fmla="*/ 0 h 824"/>
                <a:gd name="T10" fmla="*/ 0 w 246"/>
                <a:gd name="T11" fmla="*/ 0 h 824"/>
                <a:gd name="T12" fmla="*/ 0 w 246"/>
                <a:gd name="T13" fmla="*/ 0 h 824"/>
                <a:gd name="T14" fmla="*/ 0 w 246"/>
                <a:gd name="T15" fmla="*/ 0 h 824"/>
                <a:gd name="T16" fmla="*/ 0 w 246"/>
                <a:gd name="T17" fmla="*/ 0 h 824"/>
                <a:gd name="T18" fmla="*/ 0 w 246"/>
                <a:gd name="T19" fmla="*/ 0 h 824"/>
                <a:gd name="T20" fmla="*/ 0 w 246"/>
                <a:gd name="T21" fmla="*/ 0 h 824"/>
                <a:gd name="T22" fmla="*/ 0 w 246"/>
                <a:gd name="T23" fmla="*/ 0 h 824"/>
                <a:gd name="T24" fmla="*/ 0 w 246"/>
                <a:gd name="T25" fmla="*/ 0 h 824"/>
                <a:gd name="T26" fmla="*/ 0 w 246"/>
                <a:gd name="T27" fmla="*/ 0 h 824"/>
                <a:gd name="T28" fmla="*/ 0 w 246"/>
                <a:gd name="T29" fmla="*/ 0 h 824"/>
                <a:gd name="T30" fmla="*/ 0 w 246"/>
                <a:gd name="T31" fmla="*/ 0 h 824"/>
                <a:gd name="T32" fmla="*/ 0 w 246"/>
                <a:gd name="T33" fmla="*/ 0 h 824"/>
                <a:gd name="T34" fmla="*/ 0 w 246"/>
                <a:gd name="T35" fmla="*/ 0 h 824"/>
                <a:gd name="T36" fmla="*/ 0 w 246"/>
                <a:gd name="T37" fmla="*/ 0 h 824"/>
                <a:gd name="T38" fmla="*/ 0 w 246"/>
                <a:gd name="T39" fmla="*/ 0 h 824"/>
                <a:gd name="T40" fmla="*/ 0 w 246"/>
                <a:gd name="T41" fmla="*/ 0 h 824"/>
                <a:gd name="T42" fmla="*/ 0 w 246"/>
                <a:gd name="T43" fmla="*/ 0 h 824"/>
                <a:gd name="T44" fmla="*/ 0 w 246"/>
                <a:gd name="T45" fmla="*/ 0 h 824"/>
                <a:gd name="T46" fmla="*/ 0 w 246"/>
                <a:gd name="T47" fmla="*/ 0 h 8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6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buFontTx/>
              <a:buChar char="•"/>
            </a:pPr>
            <a:endParaRPr lang="ko-KR" altLang="en-US">
              <a:latin typeface="Trebuchet MS" pitchFamily="34" charset="0"/>
              <a:ea typeface="+mj-ea"/>
            </a:endParaRPr>
          </a:p>
          <a:p>
            <a:pPr>
              <a:buFontTx/>
              <a:buChar char="•"/>
            </a:pPr>
            <a:r>
              <a:rPr lang="ko-KR" altLang="en-US">
                <a:latin typeface="Trebuchet MS" pitchFamily="34" charset="0"/>
                <a:ea typeface="+mj-ea"/>
              </a:rPr>
              <a:t>반복의 개념 이해</a:t>
            </a:r>
          </a:p>
          <a:p>
            <a:pPr>
              <a:buFontTx/>
              <a:buChar char="•"/>
            </a:pPr>
            <a:r>
              <a:rPr lang="en-US" altLang="ko-KR">
                <a:latin typeface="Trebuchet MS" pitchFamily="34" charset="0"/>
                <a:ea typeface="+mj-ea"/>
              </a:rPr>
              <a:t>while </a:t>
            </a:r>
            <a:r>
              <a:rPr lang="ko-KR" altLang="en-US" err="1">
                <a:latin typeface="Trebuchet MS" pitchFamily="34" charset="0"/>
                <a:ea typeface="+mj-ea"/>
              </a:rPr>
              <a:t>반복문</a:t>
            </a:r>
            <a:endParaRPr lang="ko-KR" altLang="en-US">
              <a:latin typeface="Trebuchet MS" pitchFamily="34" charset="0"/>
              <a:ea typeface="+mj-ea"/>
            </a:endParaRPr>
          </a:p>
          <a:p>
            <a:pPr>
              <a:buFontTx/>
              <a:buChar char="•"/>
            </a:pPr>
            <a:r>
              <a:rPr lang="en-US" altLang="ko-KR">
                <a:latin typeface="Trebuchet MS" pitchFamily="34" charset="0"/>
                <a:ea typeface="+mj-ea"/>
              </a:rPr>
              <a:t>do-while </a:t>
            </a:r>
            <a:r>
              <a:rPr lang="ko-KR" altLang="en-US" err="1">
                <a:latin typeface="Trebuchet MS" pitchFamily="34" charset="0"/>
                <a:ea typeface="+mj-ea"/>
              </a:rPr>
              <a:t>반복문</a:t>
            </a:r>
            <a:endParaRPr lang="ko-KR" altLang="en-US">
              <a:latin typeface="Trebuchet MS" pitchFamily="34" charset="0"/>
              <a:ea typeface="+mj-ea"/>
            </a:endParaRPr>
          </a:p>
          <a:p>
            <a:pPr>
              <a:buFontTx/>
              <a:buChar char="•"/>
            </a:pPr>
            <a:r>
              <a:rPr lang="en-US" altLang="ko-KR">
                <a:latin typeface="Trebuchet MS" pitchFamily="34" charset="0"/>
                <a:ea typeface="+mj-ea"/>
              </a:rPr>
              <a:t>for </a:t>
            </a:r>
            <a:r>
              <a:rPr lang="ko-KR" altLang="en-US" err="1">
                <a:latin typeface="Trebuchet MS" pitchFamily="34" charset="0"/>
                <a:ea typeface="+mj-ea"/>
              </a:rPr>
              <a:t>반복문</a:t>
            </a:r>
            <a:endParaRPr lang="ko-KR" altLang="en-US">
              <a:latin typeface="Trebuchet MS" pitchFamily="34" charset="0"/>
              <a:ea typeface="+mj-ea"/>
            </a:endParaRPr>
          </a:p>
          <a:p>
            <a:pPr>
              <a:buFontTx/>
              <a:buChar char="•"/>
            </a:pPr>
            <a:r>
              <a:rPr lang="en-US" altLang="ko-KR">
                <a:latin typeface="Trebuchet MS" pitchFamily="34" charset="0"/>
                <a:ea typeface="+mj-ea"/>
              </a:rPr>
              <a:t>break</a:t>
            </a:r>
            <a:r>
              <a:rPr lang="ko-KR" altLang="en-US">
                <a:latin typeface="Trebuchet MS" pitchFamily="34" charset="0"/>
                <a:ea typeface="+mj-ea"/>
              </a:rPr>
              <a:t>와 </a:t>
            </a:r>
            <a:r>
              <a:rPr lang="en-US" altLang="ko-KR">
                <a:latin typeface="Trebuchet MS" pitchFamily="34" charset="0"/>
                <a:ea typeface="+mj-ea"/>
              </a:rPr>
              <a:t>continue</a:t>
            </a:r>
            <a:r>
              <a:rPr lang="ko-KR" altLang="en-US">
                <a:latin typeface="Trebuchet MS" pitchFamily="34" charset="0"/>
                <a:ea typeface="+mj-ea"/>
              </a:rPr>
              <a:t>문</a:t>
            </a:r>
          </a:p>
        </p:txBody>
      </p:sp>
      <p:grpSp>
        <p:nvGrpSpPr>
          <p:cNvPr id="3077" name="Group 15"/>
          <p:cNvGrpSpPr>
            <a:grpSpLocks/>
          </p:cNvGrpSpPr>
          <p:nvPr/>
        </p:nvGrpSpPr>
        <p:grpSpPr bwMode="auto">
          <a:xfrm>
            <a:off x="5781675" y="4246563"/>
            <a:ext cx="1589088" cy="1616075"/>
            <a:chOff x="3208" y="1586"/>
            <a:chExt cx="1395" cy="1617"/>
          </a:xfrm>
        </p:grpSpPr>
        <p:sp>
          <p:nvSpPr>
            <p:cNvPr id="3080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140 w 44"/>
                <a:gd name="T1" fmla="*/ 0 h 88"/>
                <a:gd name="T2" fmla="*/ 0 w 44"/>
                <a:gd name="T3" fmla="*/ 413 h 88"/>
                <a:gd name="T4" fmla="*/ 68 w 44"/>
                <a:gd name="T5" fmla="*/ 413 h 88"/>
                <a:gd name="T6" fmla="*/ 206 w 44"/>
                <a:gd name="T7" fmla="*/ 0 h 88"/>
                <a:gd name="T8" fmla="*/ 140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1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293 w 92"/>
                <a:gd name="T1" fmla="*/ 0 h 73"/>
                <a:gd name="T2" fmla="*/ 0 w 92"/>
                <a:gd name="T3" fmla="*/ 521 h 73"/>
                <a:gd name="T4" fmla="*/ 60 w 92"/>
                <a:gd name="T5" fmla="*/ 521 h 73"/>
                <a:gd name="T6" fmla="*/ 400 w 92"/>
                <a:gd name="T7" fmla="*/ 34 h 73"/>
                <a:gd name="T8" fmla="*/ 293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2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293 w 92"/>
                <a:gd name="T1" fmla="*/ 0 h 73"/>
                <a:gd name="T2" fmla="*/ 0 w 92"/>
                <a:gd name="T3" fmla="*/ 521 h 73"/>
                <a:gd name="T4" fmla="*/ 60 w 92"/>
                <a:gd name="T5" fmla="*/ 521 h 73"/>
                <a:gd name="T6" fmla="*/ 400 w 92"/>
                <a:gd name="T7" fmla="*/ 34 h 73"/>
                <a:gd name="T8" fmla="*/ 293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3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87 w 88"/>
                <a:gd name="T1" fmla="*/ 0 h 83"/>
                <a:gd name="T2" fmla="*/ 362 w 88"/>
                <a:gd name="T3" fmla="*/ 495 h 83"/>
                <a:gd name="T4" fmla="*/ 321 w 88"/>
                <a:gd name="T5" fmla="*/ 612 h 83"/>
                <a:gd name="T6" fmla="*/ 0 w 88"/>
                <a:gd name="T7" fmla="*/ 35 h 83"/>
                <a:gd name="T8" fmla="*/ 87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4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87 w 88"/>
                <a:gd name="T1" fmla="*/ 0 h 83"/>
                <a:gd name="T2" fmla="*/ 362 w 88"/>
                <a:gd name="T3" fmla="*/ 495 h 83"/>
                <a:gd name="T4" fmla="*/ 321 w 88"/>
                <a:gd name="T5" fmla="*/ 612 h 83"/>
                <a:gd name="T6" fmla="*/ 0 w 88"/>
                <a:gd name="T7" fmla="*/ 35 h 83"/>
                <a:gd name="T8" fmla="*/ 87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5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29 w 532"/>
                <a:gd name="T1" fmla="*/ 302 h 304"/>
                <a:gd name="T2" fmla="*/ 0 w 532"/>
                <a:gd name="T3" fmla="*/ 918 h 304"/>
                <a:gd name="T4" fmla="*/ 0 w 532"/>
                <a:gd name="T5" fmla="*/ 1607 h 304"/>
                <a:gd name="T6" fmla="*/ 0 w 532"/>
                <a:gd name="T7" fmla="*/ 1958 h 304"/>
                <a:gd name="T8" fmla="*/ 2098 w 532"/>
                <a:gd name="T9" fmla="*/ 1958 h 304"/>
                <a:gd name="T10" fmla="*/ 2210 w 532"/>
                <a:gd name="T11" fmla="*/ 1436 h 304"/>
                <a:gd name="T12" fmla="*/ 2098 w 532"/>
                <a:gd name="T13" fmla="*/ 562 h 304"/>
                <a:gd name="T14" fmla="*/ 1872 w 532"/>
                <a:gd name="T15" fmla="*/ 88 h 304"/>
                <a:gd name="T16" fmla="*/ 838 w 532"/>
                <a:gd name="T17" fmla="*/ 0 h 304"/>
                <a:gd name="T18" fmla="*/ 256 w 532"/>
                <a:gd name="T19" fmla="*/ 0 h 304"/>
                <a:gd name="T20" fmla="*/ 29 w 532"/>
                <a:gd name="T21" fmla="*/ 302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6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729 w 161"/>
                <a:gd name="T1" fmla="*/ 848 h 221"/>
                <a:gd name="T2" fmla="*/ 677 w 161"/>
                <a:gd name="T3" fmla="*/ 578 h 221"/>
                <a:gd name="T4" fmla="*/ 633 w 161"/>
                <a:gd name="T5" fmla="*/ 275 h 221"/>
                <a:gd name="T6" fmla="*/ 504 w 161"/>
                <a:gd name="T7" fmla="*/ 184 h 221"/>
                <a:gd name="T8" fmla="*/ 415 w 161"/>
                <a:gd name="T9" fmla="*/ 102 h 221"/>
                <a:gd name="T10" fmla="*/ 248 w 161"/>
                <a:gd name="T11" fmla="*/ 0 h 221"/>
                <a:gd name="T12" fmla="*/ 210 w 161"/>
                <a:gd name="T13" fmla="*/ 120 h 221"/>
                <a:gd name="T14" fmla="*/ 57 w 161"/>
                <a:gd name="T15" fmla="*/ 1 h 221"/>
                <a:gd name="T16" fmla="*/ 1 w 161"/>
                <a:gd name="T17" fmla="*/ 146 h 221"/>
                <a:gd name="T18" fmla="*/ 108 w 161"/>
                <a:gd name="T19" fmla="*/ 259 h 221"/>
                <a:gd name="T20" fmla="*/ 88 w 161"/>
                <a:gd name="T21" fmla="*/ 353 h 221"/>
                <a:gd name="T22" fmla="*/ 32 w 161"/>
                <a:gd name="T23" fmla="*/ 410 h 221"/>
                <a:gd name="T24" fmla="*/ 1 w 161"/>
                <a:gd name="T25" fmla="*/ 475 h 221"/>
                <a:gd name="T26" fmla="*/ 0 w 161"/>
                <a:gd name="T27" fmla="*/ 546 h 221"/>
                <a:gd name="T28" fmla="*/ 25 w 161"/>
                <a:gd name="T29" fmla="*/ 632 h 221"/>
                <a:gd name="T30" fmla="*/ 53 w 161"/>
                <a:gd name="T31" fmla="*/ 776 h 221"/>
                <a:gd name="T32" fmla="*/ 68 w 161"/>
                <a:gd name="T33" fmla="*/ 848 h 221"/>
                <a:gd name="T34" fmla="*/ 95 w 161"/>
                <a:gd name="T35" fmla="*/ 899 h 221"/>
                <a:gd name="T36" fmla="*/ 125 w 161"/>
                <a:gd name="T37" fmla="*/ 949 h 221"/>
                <a:gd name="T38" fmla="*/ 168 w 161"/>
                <a:gd name="T39" fmla="*/ 989 h 221"/>
                <a:gd name="T40" fmla="*/ 208 w 161"/>
                <a:gd name="T41" fmla="*/ 1024 h 221"/>
                <a:gd name="T42" fmla="*/ 266 w 161"/>
                <a:gd name="T43" fmla="*/ 1049 h 221"/>
                <a:gd name="T44" fmla="*/ 327 w 161"/>
                <a:gd name="T45" fmla="*/ 1068 h 221"/>
                <a:gd name="T46" fmla="*/ 394 w 161"/>
                <a:gd name="T47" fmla="*/ 1078 h 221"/>
                <a:gd name="T48" fmla="*/ 509 w 161"/>
                <a:gd name="T49" fmla="*/ 1293 h 221"/>
                <a:gd name="T50" fmla="*/ 748 w 161"/>
                <a:gd name="T51" fmla="*/ 922 h 221"/>
                <a:gd name="T52" fmla="*/ 729 w 161"/>
                <a:gd name="T53" fmla="*/ 848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7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3830 w 1132"/>
                <a:gd name="T1" fmla="*/ 1056 h 1016"/>
                <a:gd name="T2" fmla="*/ 4038 w 1132"/>
                <a:gd name="T3" fmla="*/ 1211 h 1016"/>
                <a:gd name="T4" fmla="*/ 4221 w 1132"/>
                <a:gd name="T5" fmla="*/ 1376 h 1016"/>
                <a:gd name="T6" fmla="*/ 4370 w 1132"/>
                <a:gd name="T7" fmla="*/ 1604 h 1016"/>
                <a:gd name="T8" fmla="*/ 4458 w 1132"/>
                <a:gd name="T9" fmla="*/ 1936 h 1016"/>
                <a:gd name="T10" fmla="*/ 4607 w 1132"/>
                <a:gd name="T11" fmla="*/ 3272 h 1016"/>
                <a:gd name="T12" fmla="*/ 4675 w 1132"/>
                <a:gd name="T13" fmla="*/ 4693 h 1016"/>
                <a:gd name="T14" fmla="*/ 4493 w 1132"/>
                <a:gd name="T15" fmla="*/ 5682 h 1016"/>
                <a:gd name="T16" fmla="*/ 4444 w 1132"/>
                <a:gd name="T17" fmla="*/ 5968 h 1016"/>
                <a:gd name="T18" fmla="*/ 4334 w 1132"/>
                <a:gd name="T19" fmla="*/ 6163 h 1016"/>
                <a:gd name="T20" fmla="*/ 4170 w 1132"/>
                <a:gd name="T21" fmla="*/ 6238 h 1016"/>
                <a:gd name="T22" fmla="*/ 3974 w 1132"/>
                <a:gd name="T23" fmla="*/ 6438 h 1016"/>
                <a:gd name="T24" fmla="*/ 3605 w 1132"/>
                <a:gd name="T25" fmla="*/ 5710 h 1016"/>
                <a:gd name="T26" fmla="*/ 3010 w 1132"/>
                <a:gd name="T27" fmla="*/ 5663 h 1016"/>
                <a:gd name="T28" fmla="*/ 2086 w 1132"/>
                <a:gd name="T29" fmla="*/ 5783 h 1016"/>
                <a:gd name="T30" fmla="*/ 1864 w 1132"/>
                <a:gd name="T31" fmla="*/ 5828 h 1016"/>
                <a:gd name="T32" fmla="*/ 1688 w 1132"/>
                <a:gd name="T33" fmla="*/ 5686 h 1016"/>
                <a:gd name="T34" fmla="*/ 1617 w 1132"/>
                <a:gd name="T35" fmla="*/ 5349 h 1016"/>
                <a:gd name="T36" fmla="*/ 1709 w 1132"/>
                <a:gd name="T37" fmla="*/ 4815 h 1016"/>
                <a:gd name="T38" fmla="*/ 1842 w 1132"/>
                <a:gd name="T39" fmla="*/ 3192 h 1016"/>
                <a:gd name="T40" fmla="*/ 1373 w 1132"/>
                <a:gd name="T41" fmla="*/ 2587 h 1016"/>
                <a:gd name="T42" fmla="*/ 649 w 1132"/>
                <a:gd name="T43" fmla="*/ 1892 h 1016"/>
                <a:gd name="T44" fmla="*/ 240 w 1132"/>
                <a:gd name="T45" fmla="*/ 1058 h 1016"/>
                <a:gd name="T46" fmla="*/ 0 w 1132"/>
                <a:gd name="T47" fmla="*/ 457 h 1016"/>
                <a:gd name="T48" fmla="*/ 416 w 1132"/>
                <a:gd name="T49" fmla="*/ 3 h 1016"/>
                <a:gd name="T50" fmla="*/ 996 w 1132"/>
                <a:gd name="T51" fmla="*/ 812 h 1016"/>
                <a:gd name="T52" fmla="*/ 1309 w 1132"/>
                <a:gd name="T53" fmla="*/ 1038 h 1016"/>
                <a:gd name="T54" fmla="*/ 1435 w 1132"/>
                <a:gd name="T55" fmla="*/ 1265 h 1016"/>
                <a:gd name="T56" fmla="*/ 1505 w 1132"/>
                <a:gd name="T57" fmla="*/ 1282 h 1016"/>
                <a:gd name="T58" fmla="*/ 1584 w 1132"/>
                <a:gd name="T59" fmla="*/ 1303 h 1016"/>
                <a:gd name="T60" fmla="*/ 1655 w 1132"/>
                <a:gd name="T61" fmla="*/ 1319 h 1016"/>
                <a:gd name="T62" fmla="*/ 1762 w 1132"/>
                <a:gd name="T63" fmla="*/ 1265 h 1016"/>
                <a:gd name="T64" fmla="*/ 1924 w 1132"/>
                <a:gd name="T65" fmla="*/ 1147 h 1016"/>
                <a:gd name="T66" fmla="*/ 2081 w 1132"/>
                <a:gd name="T67" fmla="*/ 1056 h 1016"/>
                <a:gd name="T68" fmla="*/ 2256 w 1132"/>
                <a:gd name="T69" fmla="*/ 989 h 1016"/>
                <a:gd name="T70" fmla="*/ 2531 w 1132"/>
                <a:gd name="T71" fmla="*/ 848 h 1016"/>
                <a:gd name="T72" fmla="*/ 2764 w 1132"/>
                <a:gd name="T73" fmla="*/ 778 h 1016"/>
                <a:gd name="T74" fmla="*/ 2832 w 1132"/>
                <a:gd name="T75" fmla="*/ 778 h 1016"/>
                <a:gd name="T76" fmla="*/ 2952 w 1132"/>
                <a:gd name="T77" fmla="*/ 778 h 1016"/>
                <a:gd name="T78" fmla="*/ 3100 w 1132"/>
                <a:gd name="T79" fmla="*/ 788 h 1016"/>
                <a:gd name="T80" fmla="*/ 3256 w 1132"/>
                <a:gd name="T81" fmla="*/ 788 h 1016"/>
                <a:gd name="T82" fmla="*/ 3400 w 1132"/>
                <a:gd name="T83" fmla="*/ 797 h 1016"/>
                <a:gd name="T84" fmla="*/ 3513 w 1132"/>
                <a:gd name="T85" fmla="*/ 797 h 1016"/>
                <a:gd name="T86" fmla="*/ 3572 w 1132"/>
                <a:gd name="T87" fmla="*/ 797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8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991 w 271"/>
                <a:gd name="T1" fmla="*/ 1036 h 365"/>
                <a:gd name="T2" fmla="*/ 1065 w 271"/>
                <a:gd name="T3" fmla="*/ 1095 h 365"/>
                <a:gd name="T4" fmla="*/ 1078 w 271"/>
                <a:gd name="T5" fmla="*/ 1248 h 365"/>
                <a:gd name="T6" fmla="*/ 1066 w 271"/>
                <a:gd name="T7" fmla="*/ 1327 h 365"/>
                <a:gd name="T8" fmla="*/ 1053 w 271"/>
                <a:gd name="T9" fmla="*/ 1392 h 365"/>
                <a:gd name="T10" fmla="*/ 1052 w 271"/>
                <a:gd name="T11" fmla="*/ 1432 h 365"/>
                <a:gd name="T12" fmla="*/ 1045 w 271"/>
                <a:gd name="T13" fmla="*/ 1473 h 365"/>
                <a:gd name="T14" fmla="*/ 1034 w 271"/>
                <a:gd name="T15" fmla="*/ 1499 h 365"/>
                <a:gd name="T16" fmla="*/ 1015 w 271"/>
                <a:gd name="T17" fmla="*/ 1523 h 365"/>
                <a:gd name="T18" fmla="*/ 986 w 271"/>
                <a:gd name="T19" fmla="*/ 1558 h 365"/>
                <a:gd name="T20" fmla="*/ 938 w 271"/>
                <a:gd name="T21" fmla="*/ 1612 h 365"/>
                <a:gd name="T22" fmla="*/ 929 w 271"/>
                <a:gd name="T23" fmla="*/ 1731 h 365"/>
                <a:gd name="T24" fmla="*/ 905 w 271"/>
                <a:gd name="T25" fmla="*/ 2027 h 365"/>
                <a:gd name="T26" fmla="*/ 756 w 271"/>
                <a:gd name="T27" fmla="*/ 2193 h 365"/>
                <a:gd name="T28" fmla="*/ 550 w 271"/>
                <a:gd name="T29" fmla="*/ 2401 h 365"/>
                <a:gd name="T30" fmla="*/ 293 w 271"/>
                <a:gd name="T31" fmla="*/ 2320 h 365"/>
                <a:gd name="T32" fmla="*/ 184 w 271"/>
                <a:gd name="T33" fmla="*/ 1976 h 365"/>
                <a:gd name="T34" fmla="*/ 107 w 271"/>
                <a:gd name="T35" fmla="*/ 1731 h 365"/>
                <a:gd name="T36" fmla="*/ 107 w 271"/>
                <a:gd name="T37" fmla="*/ 1662 h 365"/>
                <a:gd name="T38" fmla="*/ 61 w 271"/>
                <a:gd name="T39" fmla="*/ 1600 h 365"/>
                <a:gd name="T40" fmla="*/ 27 w 271"/>
                <a:gd name="T41" fmla="*/ 1530 h 365"/>
                <a:gd name="T42" fmla="*/ 2 w 271"/>
                <a:gd name="T43" fmla="*/ 1460 h 365"/>
                <a:gd name="T44" fmla="*/ 0 w 271"/>
                <a:gd name="T45" fmla="*/ 1378 h 365"/>
                <a:gd name="T46" fmla="*/ 0 w 271"/>
                <a:gd name="T47" fmla="*/ 1294 h 365"/>
                <a:gd name="T48" fmla="*/ 2 w 271"/>
                <a:gd name="T49" fmla="*/ 1199 h 365"/>
                <a:gd name="T50" fmla="*/ 21 w 271"/>
                <a:gd name="T51" fmla="*/ 1113 h 365"/>
                <a:gd name="T52" fmla="*/ 34 w 271"/>
                <a:gd name="T53" fmla="*/ 1012 h 365"/>
                <a:gd name="T54" fmla="*/ 117 w 271"/>
                <a:gd name="T55" fmla="*/ 1067 h 365"/>
                <a:gd name="T56" fmla="*/ 117 w 271"/>
                <a:gd name="T57" fmla="*/ 798 h 365"/>
                <a:gd name="T58" fmla="*/ 93 w 271"/>
                <a:gd name="T59" fmla="*/ 387 h 365"/>
                <a:gd name="T60" fmla="*/ 350 w 271"/>
                <a:gd name="T61" fmla="*/ 2 h 365"/>
                <a:gd name="T62" fmla="*/ 651 w 271"/>
                <a:gd name="T63" fmla="*/ 0 h 365"/>
                <a:gd name="T64" fmla="*/ 986 w 271"/>
                <a:gd name="T65" fmla="*/ 369 h 365"/>
                <a:gd name="T66" fmla="*/ 991 w 271"/>
                <a:gd name="T67" fmla="*/ 1036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9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762 w 272"/>
                <a:gd name="T1" fmla="*/ 140 h 214"/>
                <a:gd name="T2" fmla="*/ 968 w 272"/>
                <a:gd name="T3" fmla="*/ 319 h 214"/>
                <a:gd name="T4" fmla="*/ 1040 w 272"/>
                <a:gd name="T5" fmla="*/ 391 h 214"/>
                <a:gd name="T6" fmla="*/ 1096 w 272"/>
                <a:gd name="T7" fmla="*/ 473 h 214"/>
                <a:gd name="T8" fmla="*/ 1139 w 272"/>
                <a:gd name="T9" fmla="*/ 553 h 214"/>
                <a:gd name="T10" fmla="*/ 1152 w 272"/>
                <a:gd name="T11" fmla="*/ 623 h 214"/>
                <a:gd name="T12" fmla="*/ 1163 w 272"/>
                <a:gd name="T13" fmla="*/ 722 h 214"/>
                <a:gd name="T14" fmla="*/ 1152 w 272"/>
                <a:gd name="T15" fmla="*/ 818 h 214"/>
                <a:gd name="T16" fmla="*/ 1128 w 272"/>
                <a:gd name="T17" fmla="*/ 922 h 214"/>
                <a:gd name="T18" fmla="*/ 1102 w 272"/>
                <a:gd name="T19" fmla="*/ 1053 h 214"/>
                <a:gd name="T20" fmla="*/ 1090 w 272"/>
                <a:gd name="T21" fmla="*/ 1215 h 214"/>
                <a:gd name="T22" fmla="*/ 1090 w 272"/>
                <a:gd name="T23" fmla="*/ 1355 h 214"/>
                <a:gd name="T24" fmla="*/ 1009 w 272"/>
                <a:gd name="T25" fmla="*/ 1381 h 214"/>
                <a:gd name="T26" fmla="*/ 948 w 272"/>
                <a:gd name="T27" fmla="*/ 1150 h 214"/>
                <a:gd name="T28" fmla="*/ 920 w 272"/>
                <a:gd name="T29" fmla="*/ 956 h 214"/>
                <a:gd name="T30" fmla="*/ 921 w 272"/>
                <a:gd name="T31" fmla="*/ 762 h 214"/>
                <a:gd name="T32" fmla="*/ 966 w 272"/>
                <a:gd name="T33" fmla="*/ 529 h 214"/>
                <a:gd name="T34" fmla="*/ 792 w 272"/>
                <a:gd name="T35" fmla="*/ 359 h 214"/>
                <a:gd name="T36" fmla="*/ 552 w 272"/>
                <a:gd name="T37" fmla="*/ 359 h 214"/>
                <a:gd name="T38" fmla="*/ 503 w 272"/>
                <a:gd name="T39" fmla="*/ 390 h 214"/>
                <a:gd name="T40" fmla="*/ 467 w 272"/>
                <a:gd name="T41" fmla="*/ 419 h 214"/>
                <a:gd name="T42" fmla="*/ 422 w 272"/>
                <a:gd name="T43" fmla="*/ 454 h 214"/>
                <a:gd name="T44" fmla="*/ 387 w 272"/>
                <a:gd name="T45" fmla="*/ 475 h 214"/>
                <a:gd name="T46" fmla="*/ 337 w 272"/>
                <a:gd name="T47" fmla="*/ 501 h 214"/>
                <a:gd name="T48" fmla="*/ 299 w 272"/>
                <a:gd name="T49" fmla="*/ 529 h 214"/>
                <a:gd name="T50" fmla="*/ 255 w 272"/>
                <a:gd name="T51" fmla="*/ 553 h 214"/>
                <a:gd name="T52" fmla="*/ 204 w 272"/>
                <a:gd name="T53" fmla="*/ 561 h 214"/>
                <a:gd name="T54" fmla="*/ 144 w 272"/>
                <a:gd name="T55" fmla="*/ 623 h 214"/>
                <a:gd name="T56" fmla="*/ 177 w 272"/>
                <a:gd name="T57" fmla="*/ 777 h 214"/>
                <a:gd name="T58" fmla="*/ 192 w 272"/>
                <a:gd name="T59" fmla="*/ 894 h 214"/>
                <a:gd name="T60" fmla="*/ 192 w 272"/>
                <a:gd name="T61" fmla="*/ 1012 h 214"/>
                <a:gd name="T62" fmla="*/ 170 w 272"/>
                <a:gd name="T63" fmla="*/ 1153 h 214"/>
                <a:gd name="T64" fmla="*/ 170 w 272"/>
                <a:gd name="T65" fmla="*/ 1381 h 214"/>
                <a:gd name="T66" fmla="*/ 89 w 272"/>
                <a:gd name="T67" fmla="*/ 1242 h 214"/>
                <a:gd name="T68" fmla="*/ 37 w 272"/>
                <a:gd name="T69" fmla="*/ 1053 h 214"/>
                <a:gd name="T70" fmla="*/ 26 w 272"/>
                <a:gd name="T71" fmla="*/ 965 h 214"/>
                <a:gd name="T72" fmla="*/ 2 w 272"/>
                <a:gd name="T73" fmla="*/ 871 h 214"/>
                <a:gd name="T74" fmla="*/ 0 w 272"/>
                <a:gd name="T75" fmla="*/ 789 h 214"/>
                <a:gd name="T76" fmla="*/ 0 w 272"/>
                <a:gd name="T77" fmla="*/ 699 h 214"/>
                <a:gd name="T78" fmla="*/ 2 w 272"/>
                <a:gd name="T79" fmla="*/ 619 h 214"/>
                <a:gd name="T80" fmla="*/ 29 w 272"/>
                <a:gd name="T81" fmla="*/ 561 h 214"/>
                <a:gd name="T82" fmla="*/ 68 w 272"/>
                <a:gd name="T83" fmla="*/ 509 h 214"/>
                <a:gd name="T84" fmla="*/ 134 w 272"/>
                <a:gd name="T85" fmla="*/ 489 h 214"/>
                <a:gd name="T86" fmla="*/ 144 w 272"/>
                <a:gd name="T87" fmla="*/ 306 h 214"/>
                <a:gd name="T88" fmla="*/ 265 w 272"/>
                <a:gd name="T89" fmla="*/ 88 h 214"/>
                <a:gd name="T90" fmla="*/ 521 w 272"/>
                <a:gd name="T91" fmla="*/ 0 h 214"/>
                <a:gd name="T92" fmla="*/ 762 w 272"/>
                <a:gd name="T93" fmla="*/ 140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0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313 w 99"/>
                <a:gd name="T1" fmla="*/ 474 h 304"/>
                <a:gd name="T2" fmla="*/ 313 w 99"/>
                <a:gd name="T3" fmla="*/ 779 h 304"/>
                <a:gd name="T4" fmla="*/ 391 w 99"/>
                <a:gd name="T5" fmla="*/ 984 h 304"/>
                <a:gd name="T6" fmla="*/ 388 w 99"/>
                <a:gd name="T7" fmla="*/ 1230 h 304"/>
                <a:gd name="T8" fmla="*/ 388 w 99"/>
                <a:gd name="T9" fmla="*/ 1601 h 304"/>
                <a:gd name="T10" fmla="*/ 313 w 99"/>
                <a:gd name="T11" fmla="*/ 1707 h 304"/>
                <a:gd name="T12" fmla="*/ 212 w 99"/>
                <a:gd name="T13" fmla="*/ 1804 h 304"/>
                <a:gd name="T14" fmla="*/ 183 w 99"/>
                <a:gd name="T15" fmla="*/ 1958 h 304"/>
                <a:gd name="T16" fmla="*/ 48 w 99"/>
                <a:gd name="T17" fmla="*/ 1958 h 304"/>
                <a:gd name="T18" fmla="*/ 0 w 99"/>
                <a:gd name="T19" fmla="*/ 1804 h 304"/>
                <a:gd name="T20" fmla="*/ 135 w 99"/>
                <a:gd name="T21" fmla="*/ 1773 h 304"/>
                <a:gd name="T22" fmla="*/ 61 w 99"/>
                <a:gd name="T23" fmla="*/ 1714 h 304"/>
                <a:gd name="T24" fmla="*/ 1 w 99"/>
                <a:gd name="T25" fmla="*/ 1714 h 304"/>
                <a:gd name="T26" fmla="*/ 1 w 99"/>
                <a:gd name="T27" fmla="*/ 1601 h 304"/>
                <a:gd name="T28" fmla="*/ 70 w 99"/>
                <a:gd name="T29" fmla="*/ 1621 h 304"/>
                <a:gd name="T30" fmla="*/ 203 w 99"/>
                <a:gd name="T31" fmla="*/ 1610 h 304"/>
                <a:gd name="T32" fmla="*/ 203 w 99"/>
                <a:gd name="T33" fmla="*/ 1506 h 304"/>
                <a:gd name="T34" fmla="*/ 95 w 99"/>
                <a:gd name="T35" fmla="*/ 1506 h 304"/>
                <a:gd name="T36" fmla="*/ 0 w 99"/>
                <a:gd name="T37" fmla="*/ 1464 h 304"/>
                <a:gd name="T38" fmla="*/ 0 w 99"/>
                <a:gd name="T39" fmla="*/ 1318 h 304"/>
                <a:gd name="T40" fmla="*/ 78 w 99"/>
                <a:gd name="T41" fmla="*/ 1303 h 304"/>
                <a:gd name="T42" fmla="*/ 169 w 99"/>
                <a:gd name="T43" fmla="*/ 1425 h 304"/>
                <a:gd name="T44" fmla="*/ 234 w 99"/>
                <a:gd name="T45" fmla="*/ 1376 h 304"/>
                <a:gd name="T46" fmla="*/ 183 w 99"/>
                <a:gd name="T47" fmla="*/ 1230 h 304"/>
                <a:gd name="T48" fmla="*/ 251 w 99"/>
                <a:gd name="T49" fmla="*/ 1178 h 304"/>
                <a:gd name="T50" fmla="*/ 203 w 99"/>
                <a:gd name="T51" fmla="*/ 1088 h 304"/>
                <a:gd name="T52" fmla="*/ 234 w 99"/>
                <a:gd name="T53" fmla="*/ 962 h 304"/>
                <a:gd name="T54" fmla="*/ 135 w 99"/>
                <a:gd name="T55" fmla="*/ 962 h 304"/>
                <a:gd name="T56" fmla="*/ 183 w 99"/>
                <a:gd name="T57" fmla="*/ 871 h 304"/>
                <a:gd name="T58" fmla="*/ 251 w 99"/>
                <a:gd name="T59" fmla="*/ 871 h 304"/>
                <a:gd name="T60" fmla="*/ 313 w 99"/>
                <a:gd name="T61" fmla="*/ 889 h 304"/>
                <a:gd name="T62" fmla="*/ 269 w 99"/>
                <a:gd name="T63" fmla="*/ 699 h 304"/>
                <a:gd name="T64" fmla="*/ 183 w 99"/>
                <a:gd name="T65" fmla="*/ 652 h 304"/>
                <a:gd name="T66" fmla="*/ 48 w 99"/>
                <a:gd name="T67" fmla="*/ 652 h 304"/>
                <a:gd name="T68" fmla="*/ 27 w 99"/>
                <a:gd name="T69" fmla="*/ 534 h 304"/>
                <a:gd name="T70" fmla="*/ 27 w 99"/>
                <a:gd name="T71" fmla="*/ 335 h 304"/>
                <a:gd name="T72" fmla="*/ 4 w 99"/>
                <a:gd name="T73" fmla="*/ 146 h 304"/>
                <a:gd name="T74" fmla="*/ 95 w 99"/>
                <a:gd name="T75" fmla="*/ 0 h 304"/>
                <a:gd name="T76" fmla="*/ 185 w 99"/>
                <a:gd name="T77" fmla="*/ 25 h 304"/>
                <a:gd name="T78" fmla="*/ 256 w 99"/>
                <a:gd name="T79" fmla="*/ 40 h 304"/>
                <a:gd name="T80" fmla="*/ 302 w 99"/>
                <a:gd name="T81" fmla="*/ 65 h 304"/>
                <a:gd name="T82" fmla="*/ 335 w 99"/>
                <a:gd name="T83" fmla="*/ 104 h 304"/>
                <a:gd name="T84" fmla="*/ 349 w 99"/>
                <a:gd name="T85" fmla="*/ 160 h 304"/>
                <a:gd name="T86" fmla="*/ 349 w 99"/>
                <a:gd name="T87" fmla="*/ 230 h 304"/>
                <a:gd name="T88" fmla="*/ 335 w 99"/>
                <a:gd name="T89" fmla="*/ 334 h 304"/>
                <a:gd name="T90" fmla="*/ 313 w 99"/>
                <a:gd name="T91" fmla="*/ 474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1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93 w 33"/>
                <a:gd name="T1" fmla="*/ 34 h 81"/>
                <a:gd name="T2" fmla="*/ 165 w 33"/>
                <a:gd name="T3" fmla="*/ 168 h 81"/>
                <a:gd name="T4" fmla="*/ 123 w 33"/>
                <a:gd name="T5" fmla="*/ 318 h 81"/>
                <a:gd name="T6" fmla="*/ 183 w 33"/>
                <a:gd name="T7" fmla="*/ 416 h 81"/>
                <a:gd name="T8" fmla="*/ 183 w 33"/>
                <a:gd name="T9" fmla="*/ 543 h 81"/>
                <a:gd name="T10" fmla="*/ 93 w 33"/>
                <a:gd name="T11" fmla="*/ 513 h 81"/>
                <a:gd name="T12" fmla="*/ 0 w 33"/>
                <a:gd name="T13" fmla="*/ 525 h 81"/>
                <a:gd name="T14" fmla="*/ 0 w 33"/>
                <a:gd name="T15" fmla="*/ 337 h 81"/>
                <a:gd name="T16" fmla="*/ 32 w 33"/>
                <a:gd name="T17" fmla="*/ 168 h 81"/>
                <a:gd name="T18" fmla="*/ 3 w 33"/>
                <a:gd name="T19" fmla="*/ 0 h 81"/>
                <a:gd name="T20" fmla="*/ 28 w 33"/>
                <a:gd name="T21" fmla="*/ 1 h 81"/>
                <a:gd name="T22" fmla="*/ 50 w 33"/>
                <a:gd name="T23" fmla="*/ 2 h 81"/>
                <a:gd name="T24" fmla="*/ 77 w 33"/>
                <a:gd name="T25" fmla="*/ 29 h 81"/>
                <a:gd name="T26" fmla="*/ 93 w 33"/>
                <a:gd name="T27" fmla="*/ 34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2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125 w 30"/>
                <a:gd name="T1" fmla="*/ 0 h 84"/>
                <a:gd name="T2" fmla="*/ 33 w 30"/>
                <a:gd name="T3" fmla="*/ 34 h 84"/>
                <a:gd name="T4" fmla="*/ 0 w 30"/>
                <a:gd name="T5" fmla="*/ 197 h 84"/>
                <a:gd name="T6" fmla="*/ 86 w 30"/>
                <a:gd name="T7" fmla="*/ 107 h 84"/>
                <a:gd name="T8" fmla="*/ 61 w 30"/>
                <a:gd name="T9" fmla="*/ 307 h 84"/>
                <a:gd name="T10" fmla="*/ 0 w 30"/>
                <a:gd name="T11" fmla="*/ 315 h 84"/>
                <a:gd name="T12" fmla="*/ 0 w 30"/>
                <a:gd name="T13" fmla="*/ 523 h 84"/>
                <a:gd name="T14" fmla="*/ 61 w 30"/>
                <a:gd name="T15" fmla="*/ 532 h 84"/>
                <a:gd name="T16" fmla="*/ 86 w 30"/>
                <a:gd name="T17" fmla="*/ 391 h 84"/>
                <a:gd name="T18" fmla="*/ 138 w 30"/>
                <a:gd name="T19" fmla="*/ 218 h 84"/>
                <a:gd name="T20" fmla="*/ 125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3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1372 w 353"/>
                <a:gd name="T1" fmla="*/ 0 h 672"/>
                <a:gd name="T2" fmla="*/ 1275 w 353"/>
                <a:gd name="T3" fmla="*/ 373 h 672"/>
                <a:gd name="T4" fmla="*/ 1043 w 353"/>
                <a:gd name="T5" fmla="*/ 572 h 672"/>
                <a:gd name="T6" fmla="*/ 863 w 353"/>
                <a:gd name="T7" fmla="*/ 632 h 672"/>
                <a:gd name="T8" fmla="*/ 731 w 353"/>
                <a:gd name="T9" fmla="*/ 499 h 672"/>
                <a:gd name="T10" fmla="*/ 670 w 353"/>
                <a:gd name="T11" fmla="*/ 331 h 672"/>
                <a:gd name="T12" fmla="*/ 580 w 353"/>
                <a:gd name="T13" fmla="*/ 718 h 672"/>
                <a:gd name="T14" fmla="*/ 233 w 353"/>
                <a:gd name="T15" fmla="*/ 1717 h 672"/>
                <a:gd name="T16" fmla="*/ 78 w 353"/>
                <a:gd name="T17" fmla="*/ 3280 h 672"/>
                <a:gd name="T18" fmla="*/ 0 w 353"/>
                <a:gd name="T19" fmla="*/ 4403 h 672"/>
                <a:gd name="T20" fmla="*/ 399 w 353"/>
                <a:gd name="T21" fmla="*/ 3305 h 672"/>
                <a:gd name="T22" fmla="*/ 863 w 353"/>
                <a:gd name="T23" fmla="*/ 1408 h 672"/>
                <a:gd name="T24" fmla="*/ 965 w 353"/>
                <a:gd name="T25" fmla="*/ 997 h 672"/>
                <a:gd name="T26" fmla="*/ 1187 w 353"/>
                <a:gd name="T27" fmla="*/ 660 h 672"/>
                <a:gd name="T28" fmla="*/ 1353 w 353"/>
                <a:gd name="T29" fmla="*/ 454 h 672"/>
                <a:gd name="T30" fmla="*/ 1445 w 353"/>
                <a:gd name="T31" fmla="*/ 308 h 672"/>
                <a:gd name="T32" fmla="*/ 1372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4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223 w 103"/>
                <a:gd name="T1" fmla="*/ 627 h 140"/>
                <a:gd name="T2" fmla="*/ 0 w 103"/>
                <a:gd name="T3" fmla="*/ 1083 h 140"/>
                <a:gd name="T4" fmla="*/ 0 w 103"/>
                <a:gd name="T5" fmla="*/ 743 h 140"/>
                <a:gd name="T6" fmla="*/ 256 w 103"/>
                <a:gd name="T7" fmla="*/ 356 h 140"/>
                <a:gd name="T8" fmla="*/ 377 w 103"/>
                <a:gd name="T9" fmla="*/ 0 h 140"/>
                <a:gd name="T10" fmla="*/ 386 w 103"/>
                <a:gd name="T11" fmla="*/ 331 h 140"/>
                <a:gd name="T12" fmla="*/ 223 w 103"/>
                <a:gd name="T13" fmla="*/ 627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5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789 w 192"/>
                <a:gd name="T1" fmla="*/ 26 h 508"/>
                <a:gd name="T2" fmla="*/ 789 w 192"/>
                <a:gd name="T3" fmla="*/ 303 h 508"/>
                <a:gd name="T4" fmla="*/ 388 w 192"/>
                <a:gd name="T5" fmla="*/ 2043 h 508"/>
                <a:gd name="T6" fmla="*/ 206 w 192"/>
                <a:gd name="T7" fmla="*/ 2545 h 508"/>
                <a:gd name="T8" fmla="*/ 0 w 192"/>
                <a:gd name="T9" fmla="*/ 3187 h 508"/>
                <a:gd name="T10" fmla="*/ 0 w 192"/>
                <a:gd name="T11" fmla="*/ 2306 h 508"/>
                <a:gd name="T12" fmla="*/ 200 w 192"/>
                <a:gd name="T13" fmla="*/ 1673 h 508"/>
                <a:gd name="T14" fmla="*/ 343 w 192"/>
                <a:gd name="T15" fmla="*/ 1656 h 508"/>
                <a:gd name="T16" fmla="*/ 343 w 192"/>
                <a:gd name="T17" fmla="*/ 1337 h 508"/>
                <a:gd name="T18" fmla="*/ 343 w 192"/>
                <a:gd name="T19" fmla="*/ 911 h 508"/>
                <a:gd name="T20" fmla="*/ 362 w 192"/>
                <a:gd name="T21" fmla="*/ 594 h 508"/>
                <a:gd name="T22" fmla="*/ 524 w 192"/>
                <a:gd name="T23" fmla="*/ 244 h 508"/>
                <a:gd name="T24" fmla="*/ 623 w 192"/>
                <a:gd name="T25" fmla="*/ 188 h 508"/>
                <a:gd name="T26" fmla="*/ 660 w 192"/>
                <a:gd name="T27" fmla="*/ 0 h 508"/>
                <a:gd name="T28" fmla="*/ 789 w 192"/>
                <a:gd name="T29" fmla="*/ 26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6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307 w 65"/>
                <a:gd name="T1" fmla="*/ 190 h 90"/>
                <a:gd name="T2" fmla="*/ 147 w 65"/>
                <a:gd name="T3" fmla="*/ 334 h 90"/>
                <a:gd name="T4" fmla="*/ 0 w 65"/>
                <a:gd name="T5" fmla="*/ 579 h 90"/>
                <a:gd name="T6" fmla="*/ 90 w 65"/>
                <a:gd name="T7" fmla="*/ 75 h 90"/>
                <a:gd name="T8" fmla="*/ 195 w 65"/>
                <a:gd name="T9" fmla="*/ 0 h 90"/>
                <a:gd name="T10" fmla="*/ 307 w 65"/>
                <a:gd name="T11" fmla="*/ 19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7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965 w 225"/>
                <a:gd name="T1" fmla="*/ 89 h 594"/>
                <a:gd name="T2" fmla="*/ 702 w 225"/>
                <a:gd name="T3" fmla="*/ 0 h 594"/>
                <a:gd name="T4" fmla="*/ 632 w 225"/>
                <a:gd name="T5" fmla="*/ 270 h 594"/>
                <a:gd name="T6" fmla="*/ 655 w 225"/>
                <a:gd name="T7" fmla="*/ 456 h 594"/>
                <a:gd name="T8" fmla="*/ 366 w 225"/>
                <a:gd name="T9" fmla="*/ 1222 h 594"/>
                <a:gd name="T10" fmla="*/ 68 w 225"/>
                <a:gd name="T11" fmla="*/ 2485 h 594"/>
                <a:gd name="T12" fmla="*/ 0 w 225"/>
                <a:gd name="T13" fmla="*/ 3781 h 594"/>
                <a:gd name="T14" fmla="*/ 402 w 225"/>
                <a:gd name="T15" fmla="*/ 2778 h 594"/>
                <a:gd name="T16" fmla="*/ 779 w 225"/>
                <a:gd name="T17" fmla="*/ 470 h 594"/>
                <a:gd name="T18" fmla="*/ 864 w 225"/>
                <a:gd name="T19" fmla="*/ 384 h 594"/>
                <a:gd name="T20" fmla="*/ 965 w 225"/>
                <a:gd name="T21" fmla="*/ 89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8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831 w 295"/>
                <a:gd name="T1" fmla="*/ 721 h 210"/>
                <a:gd name="T2" fmla="*/ 578 w 295"/>
                <a:gd name="T3" fmla="*/ 296 h 210"/>
                <a:gd name="T4" fmla="*/ 439 w 295"/>
                <a:gd name="T5" fmla="*/ 254 h 210"/>
                <a:gd name="T6" fmla="*/ 306 w 295"/>
                <a:gd name="T7" fmla="*/ 0 h 210"/>
                <a:gd name="T8" fmla="*/ 163 w 295"/>
                <a:gd name="T9" fmla="*/ 0 h 210"/>
                <a:gd name="T10" fmla="*/ 0 w 295"/>
                <a:gd name="T11" fmla="*/ 315 h 210"/>
                <a:gd name="T12" fmla="*/ 70 w 295"/>
                <a:gd name="T13" fmla="*/ 403 h 210"/>
                <a:gd name="T14" fmla="*/ 235 w 295"/>
                <a:gd name="T15" fmla="*/ 358 h 210"/>
                <a:gd name="T16" fmla="*/ 306 w 295"/>
                <a:gd name="T17" fmla="*/ 197 h 210"/>
                <a:gd name="T18" fmla="*/ 367 w 295"/>
                <a:gd name="T19" fmla="*/ 335 h 210"/>
                <a:gd name="T20" fmla="*/ 367 w 295"/>
                <a:gd name="T21" fmla="*/ 676 h 210"/>
                <a:gd name="T22" fmla="*/ 468 w 295"/>
                <a:gd name="T23" fmla="*/ 721 h 210"/>
                <a:gd name="T24" fmla="*/ 468 w 295"/>
                <a:gd name="T25" fmla="*/ 426 h 210"/>
                <a:gd name="T26" fmla="*/ 626 w 295"/>
                <a:gd name="T27" fmla="*/ 560 h 210"/>
                <a:gd name="T28" fmla="*/ 594 w 295"/>
                <a:gd name="T29" fmla="*/ 921 h 210"/>
                <a:gd name="T30" fmla="*/ 626 w 295"/>
                <a:gd name="T31" fmla="*/ 1055 h 210"/>
                <a:gd name="T32" fmla="*/ 701 w 295"/>
                <a:gd name="T33" fmla="*/ 847 h 210"/>
                <a:gd name="T34" fmla="*/ 772 w 295"/>
                <a:gd name="T35" fmla="*/ 921 h 210"/>
                <a:gd name="T36" fmla="*/ 759 w 295"/>
                <a:gd name="T37" fmla="*/ 1135 h 210"/>
                <a:gd name="T38" fmla="*/ 852 w 295"/>
                <a:gd name="T39" fmla="*/ 1254 h 210"/>
                <a:gd name="T40" fmla="*/ 852 w 295"/>
                <a:gd name="T41" fmla="*/ 985 h 210"/>
                <a:gd name="T42" fmla="*/ 948 w 295"/>
                <a:gd name="T43" fmla="*/ 1027 h 210"/>
                <a:gd name="T44" fmla="*/ 948 w 295"/>
                <a:gd name="T45" fmla="*/ 1341 h 210"/>
                <a:gd name="T46" fmla="*/ 1023 w 295"/>
                <a:gd name="T47" fmla="*/ 1254 h 210"/>
                <a:gd name="T48" fmla="*/ 979 w 295"/>
                <a:gd name="T49" fmla="*/ 921 h 210"/>
                <a:gd name="T50" fmla="*/ 1110 w 295"/>
                <a:gd name="T51" fmla="*/ 1075 h 210"/>
                <a:gd name="T52" fmla="*/ 1127 w 295"/>
                <a:gd name="T53" fmla="*/ 1313 h 210"/>
                <a:gd name="T54" fmla="*/ 1264 w 295"/>
                <a:gd name="T55" fmla="*/ 1313 h 210"/>
                <a:gd name="T56" fmla="*/ 1233 w 295"/>
                <a:gd name="T57" fmla="*/ 1009 h 210"/>
                <a:gd name="T58" fmla="*/ 1039 w 295"/>
                <a:gd name="T59" fmla="*/ 807 h 210"/>
                <a:gd name="T60" fmla="*/ 1026 w 295"/>
                <a:gd name="T61" fmla="*/ 790 h 210"/>
                <a:gd name="T62" fmla="*/ 1008 w 295"/>
                <a:gd name="T63" fmla="*/ 789 h 210"/>
                <a:gd name="T64" fmla="*/ 969 w 295"/>
                <a:gd name="T65" fmla="*/ 775 h 210"/>
                <a:gd name="T66" fmla="*/ 929 w 295"/>
                <a:gd name="T67" fmla="*/ 760 h 210"/>
                <a:gd name="T68" fmla="*/ 893 w 295"/>
                <a:gd name="T69" fmla="*/ 741 h 210"/>
                <a:gd name="T70" fmla="*/ 857 w 295"/>
                <a:gd name="T71" fmla="*/ 725 h 210"/>
                <a:gd name="T72" fmla="*/ 836 w 295"/>
                <a:gd name="T73" fmla="*/ 723 h 210"/>
                <a:gd name="T74" fmla="*/ 831 w 295"/>
                <a:gd name="T75" fmla="*/ 721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9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373 w 116"/>
                <a:gd name="T1" fmla="*/ 285 h 159"/>
                <a:gd name="T2" fmla="*/ 292 w 116"/>
                <a:gd name="T3" fmla="*/ 236 h 159"/>
                <a:gd name="T4" fmla="*/ 211 w 116"/>
                <a:gd name="T5" fmla="*/ 111 h 159"/>
                <a:gd name="T6" fmla="*/ 138 w 116"/>
                <a:gd name="T7" fmla="*/ 94 h 159"/>
                <a:gd name="T8" fmla="*/ 55 w 116"/>
                <a:gd name="T9" fmla="*/ 0 h 159"/>
                <a:gd name="T10" fmla="*/ 55 w 116"/>
                <a:gd name="T11" fmla="*/ 194 h 159"/>
                <a:gd name="T12" fmla="*/ 138 w 116"/>
                <a:gd name="T13" fmla="*/ 236 h 159"/>
                <a:gd name="T14" fmla="*/ 241 w 116"/>
                <a:gd name="T15" fmla="*/ 285 h 159"/>
                <a:gd name="T16" fmla="*/ 230 w 116"/>
                <a:gd name="T17" fmla="*/ 666 h 159"/>
                <a:gd name="T18" fmla="*/ 230 w 116"/>
                <a:gd name="T19" fmla="*/ 783 h 159"/>
                <a:gd name="T20" fmla="*/ 323 w 116"/>
                <a:gd name="T21" fmla="*/ 927 h 159"/>
                <a:gd name="T22" fmla="*/ 269 w 116"/>
                <a:gd name="T23" fmla="*/ 951 h 159"/>
                <a:gd name="T24" fmla="*/ 176 w 116"/>
                <a:gd name="T25" fmla="*/ 847 h 159"/>
                <a:gd name="T26" fmla="*/ 0 w 116"/>
                <a:gd name="T27" fmla="*/ 847 h 159"/>
                <a:gd name="T28" fmla="*/ 29 w 116"/>
                <a:gd name="T29" fmla="*/ 1007 h 159"/>
                <a:gd name="T30" fmla="*/ 211 w 116"/>
                <a:gd name="T31" fmla="*/ 1116 h 159"/>
                <a:gd name="T32" fmla="*/ 330 w 116"/>
                <a:gd name="T33" fmla="*/ 1116 h 159"/>
                <a:gd name="T34" fmla="*/ 500 w 116"/>
                <a:gd name="T35" fmla="*/ 921 h 159"/>
                <a:gd name="T36" fmla="*/ 421 w 116"/>
                <a:gd name="T37" fmla="*/ 749 h 159"/>
                <a:gd name="T38" fmla="*/ 421 w 116"/>
                <a:gd name="T39" fmla="*/ 566 h 159"/>
                <a:gd name="T40" fmla="*/ 392 w 116"/>
                <a:gd name="T41" fmla="*/ 370 h 159"/>
                <a:gd name="T42" fmla="*/ 373 w 116"/>
                <a:gd name="T43" fmla="*/ 285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0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242 w 47"/>
                <a:gd name="T1" fmla="*/ 57 h 41"/>
                <a:gd name="T2" fmla="*/ 45 w 47"/>
                <a:gd name="T3" fmla="*/ 0 h 41"/>
                <a:gd name="T4" fmla="*/ 0 w 47"/>
                <a:gd name="T5" fmla="*/ 57 h 41"/>
                <a:gd name="T6" fmla="*/ 45 w 47"/>
                <a:gd name="T7" fmla="*/ 119 h 41"/>
                <a:gd name="T8" fmla="*/ 237 w 47"/>
                <a:gd name="T9" fmla="*/ 213 h 41"/>
                <a:gd name="T10" fmla="*/ 247 w 47"/>
                <a:gd name="T11" fmla="*/ 143 h 41"/>
                <a:gd name="T12" fmla="*/ 247 w 47"/>
                <a:gd name="T13" fmla="*/ 125 h 41"/>
                <a:gd name="T14" fmla="*/ 245 w 47"/>
                <a:gd name="T15" fmla="*/ 86 h 41"/>
                <a:gd name="T16" fmla="*/ 242 w 47"/>
                <a:gd name="T17" fmla="*/ 63 h 41"/>
                <a:gd name="T18" fmla="*/ 242 w 47"/>
                <a:gd name="T19" fmla="*/ 5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1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144 w 40"/>
                <a:gd name="T1" fmla="*/ 141 h 36"/>
                <a:gd name="T2" fmla="*/ 29 w 40"/>
                <a:gd name="T3" fmla="*/ 0 h 36"/>
                <a:gd name="T4" fmla="*/ 0 w 40"/>
                <a:gd name="T5" fmla="*/ 107 h 36"/>
                <a:gd name="T6" fmla="*/ 60 w 40"/>
                <a:gd name="T7" fmla="*/ 222 h 36"/>
                <a:gd name="T8" fmla="*/ 163 w 40"/>
                <a:gd name="T9" fmla="*/ 230 h 36"/>
                <a:gd name="T10" fmla="*/ 162 w 40"/>
                <a:gd name="T11" fmla="*/ 222 h 36"/>
                <a:gd name="T12" fmla="*/ 159 w 40"/>
                <a:gd name="T13" fmla="*/ 187 h 36"/>
                <a:gd name="T14" fmla="*/ 150 w 40"/>
                <a:gd name="T15" fmla="*/ 160 h 36"/>
                <a:gd name="T16" fmla="*/ 144 w 40"/>
                <a:gd name="T17" fmla="*/ 141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2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129 w 38"/>
                <a:gd name="T1" fmla="*/ 80 h 32"/>
                <a:gd name="T2" fmla="*/ 20 w 38"/>
                <a:gd name="T3" fmla="*/ 0 h 32"/>
                <a:gd name="T4" fmla="*/ 0 w 38"/>
                <a:gd name="T5" fmla="*/ 80 h 32"/>
                <a:gd name="T6" fmla="*/ 76 w 38"/>
                <a:gd name="T7" fmla="*/ 160 h 32"/>
                <a:gd name="T8" fmla="*/ 165 w 38"/>
                <a:gd name="T9" fmla="*/ 185 h 32"/>
                <a:gd name="T10" fmla="*/ 165 w 38"/>
                <a:gd name="T11" fmla="*/ 103 h 32"/>
                <a:gd name="T12" fmla="*/ 129 w 38"/>
                <a:gd name="T13" fmla="*/ 8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3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69 w 35"/>
                <a:gd name="T1" fmla="*/ 103 h 30"/>
                <a:gd name="T2" fmla="*/ 0 w 35"/>
                <a:gd name="T3" fmla="*/ 0 h 30"/>
                <a:gd name="T4" fmla="*/ 0 w 35"/>
                <a:gd name="T5" fmla="*/ 190 h 30"/>
                <a:gd name="T6" fmla="*/ 60 w 35"/>
                <a:gd name="T7" fmla="*/ 193 h 30"/>
                <a:gd name="T8" fmla="*/ 94 w 35"/>
                <a:gd name="T9" fmla="*/ 163 h 30"/>
                <a:gd name="T10" fmla="*/ 69 w 35"/>
                <a:gd name="T11" fmla="*/ 103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4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306 h 58"/>
                <a:gd name="T2" fmla="*/ 0 w 81"/>
                <a:gd name="T3" fmla="*/ 393 h 58"/>
                <a:gd name="T4" fmla="*/ 24 w 81"/>
                <a:gd name="T5" fmla="*/ 375 h 58"/>
                <a:gd name="T6" fmla="*/ 51 w 81"/>
                <a:gd name="T7" fmla="*/ 359 h 58"/>
                <a:gd name="T8" fmla="*/ 78 w 81"/>
                <a:gd name="T9" fmla="*/ 314 h 58"/>
                <a:gd name="T10" fmla="*/ 109 w 81"/>
                <a:gd name="T11" fmla="*/ 273 h 58"/>
                <a:gd name="T12" fmla="*/ 133 w 81"/>
                <a:gd name="T13" fmla="*/ 145 h 58"/>
                <a:gd name="T14" fmla="*/ 227 w 81"/>
                <a:gd name="T15" fmla="*/ 121 h 58"/>
                <a:gd name="T16" fmla="*/ 287 w 81"/>
                <a:gd name="T17" fmla="*/ 66 h 58"/>
                <a:gd name="T18" fmla="*/ 123 w 81"/>
                <a:gd name="T19" fmla="*/ 1 h 58"/>
                <a:gd name="T20" fmla="*/ 0 w 81"/>
                <a:gd name="T21" fmla="*/ 0 h 58"/>
                <a:gd name="T22" fmla="*/ 0 w 81"/>
                <a:gd name="T23" fmla="*/ 77 h 58"/>
                <a:gd name="T24" fmla="*/ 101 w 81"/>
                <a:gd name="T25" fmla="*/ 106 h 58"/>
                <a:gd name="T26" fmla="*/ 74 w 81"/>
                <a:gd name="T27" fmla="*/ 233 h 58"/>
                <a:gd name="T28" fmla="*/ 54 w 81"/>
                <a:gd name="T29" fmla="*/ 261 h 58"/>
                <a:gd name="T30" fmla="*/ 33 w 81"/>
                <a:gd name="T31" fmla="*/ 273 h 58"/>
                <a:gd name="T32" fmla="*/ 20 w 81"/>
                <a:gd name="T33" fmla="*/ 298 h 58"/>
                <a:gd name="T34" fmla="*/ 0 w 81"/>
                <a:gd name="T35" fmla="*/ 306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5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510 w 109"/>
                <a:gd name="T1" fmla="*/ 72 h 61"/>
                <a:gd name="T2" fmla="*/ 510 w 109"/>
                <a:gd name="T3" fmla="*/ 2 h 61"/>
                <a:gd name="T4" fmla="*/ 398 w 109"/>
                <a:gd name="T5" fmla="*/ 0 h 61"/>
                <a:gd name="T6" fmla="*/ 191 w 109"/>
                <a:gd name="T7" fmla="*/ 0 h 61"/>
                <a:gd name="T8" fmla="*/ 84 w 109"/>
                <a:gd name="T9" fmla="*/ 0 h 61"/>
                <a:gd name="T10" fmla="*/ 0 w 109"/>
                <a:gd name="T11" fmla="*/ 1 h 61"/>
                <a:gd name="T12" fmla="*/ 0 w 109"/>
                <a:gd name="T13" fmla="*/ 60 h 61"/>
                <a:gd name="T14" fmla="*/ 139 w 109"/>
                <a:gd name="T15" fmla="*/ 72 h 61"/>
                <a:gd name="T16" fmla="*/ 109 w 109"/>
                <a:gd name="T17" fmla="*/ 188 h 61"/>
                <a:gd name="T18" fmla="*/ 74 w 109"/>
                <a:gd name="T19" fmla="*/ 212 h 61"/>
                <a:gd name="T20" fmla="*/ 47 w 109"/>
                <a:gd name="T21" fmla="*/ 218 h 61"/>
                <a:gd name="T22" fmla="*/ 28 w 109"/>
                <a:gd name="T23" fmla="*/ 243 h 61"/>
                <a:gd name="T24" fmla="*/ 0 w 109"/>
                <a:gd name="T25" fmla="*/ 244 h 61"/>
                <a:gd name="T26" fmla="*/ 0 w 109"/>
                <a:gd name="T27" fmla="*/ 313 h 61"/>
                <a:gd name="T28" fmla="*/ 32 w 109"/>
                <a:gd name="T29" fmla="*/ 305 h 61"/>
                <a:gd name="T30" fmla="*/ 65 w 109"/>
                <a:gd name="T31" fmla="*/ 285 h 61"/>
                <a:gd name="T32" fmla="*/ 100 w 109"/>
                <a:gd name="T33" fmla="*/ 273 h 61"/>
                <a:gd name="T34" fmla="*/ 141 w 109"/>
                <a:gd name="T35" fmla="*/ 243 h 61"/>
                <a:gd name="T36" fmla="*/ 209 w 109"/>
                <a:gd name="T37" fmla="*/ 95 h 61"/>
                <a:gd name="T38" fmla="*/ 309 w 109"/>
                <a:gd name="T39" fmla="*/ 104 h 61"/>
                <a:gd name="T40" fmla="*/ 332 w 109"/>
                <a:gd name="T41" fmla="*/ 162 h 61"/>
                <a:gd name="T42" fmla="*/ 352 w 109"/>
                <a:gd name="T43" fmla="*/ 207 h 61"/>
                <a:gd name="T44" fmla="*/ 378 w 109"/>
                <a:gd name="T45" fmla="*/ 244 h 61"/>
                <a:gd name="T46" fmla="*/ 398 w 109"/>
                <a:gd name="T47" fmla="*/ 279 h 61"/>
                <a:gd name="T48" fmla="*/ 424 w 109"/>
                <a:gd name="T49" fmla="*/ 297 h 61"/>
                <a:gd name="T50" fmla="*/ 446 w 109"/>
                <a:gd name="T51" fmla="*/ 313 h 61"/>
                <a:gd name="T52" fmla="*/ 482 w 109"/>
                <a:gd name="T53" fmla="*/ 320 h 61"/>
                <a:gd name="T54" fmla="*/ 510 w 109"/>
                <a:gd name="T55" fmla="*/ 313 h 61"/>
                <a:gd name="T56" fmla="*/ 510 w 109"/>
                <a:gd name="T57" fmla="*/ 244 h 61"/>
                <a:gd name="T58" fmla="*/ 455 w 109"/>
                <a:gd name="T59" fmla="*/ 250 h 61"/>
                <a:gd name="T60" fmla="*/ 418 w 109"/>
                <a:gd name="T61" fmla="*/ 238 h 61"/>
                <a:gd name="T62" fmla="*/ 394 w 109"/>
                <a:gd name="T63" fmla="*/ 172 h 61"/>
                <a:gd name="T64" fmla="*/ 378 w 109"/>
                <a:gd name="T65" fmla="*/ 72 h 61"/>
                <a:gd name="T66" fmla="*/ 476 w 109"/>
                <a:gd name="T67" fmla="*/ 63 h 61"/>
                <a:gd name="T68" fmla="*/ 510 w 109"/>
                <a:gd name="T69" fmla="*/ 72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6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125 w 43"/>
                <a:gd name="T1" fmla="*/ 65 h 60"/>
                <a:gd name="T2" fmla="*/ 125 w 43"/>
                <a:gd name="T3" fmla="*/ 0 h 60"/>
                <a:gd name="T4" fmla="*/ 0 w 43"/>
                <a:gd name="T5" fmla="*/ 2 h 60"/>
                <a:gd name="T6" fmla="*/ 5 w 43"/>
                <a:gd name="T7" fmla="*/ 146 h 60"/>
                <a:gd name="T8" fmla="*/ 33 w 43"/>
                <a:gd name="T9" fmla="*/ 254 h 60"/>
                <a:gd name="T10" fmla="*/ 56 w 43"/>
                <a:gd name="T11" fmla="*/ 333 h 60"/>
                <a:gd name="T12" fmla="*/ 86 w 43"/>
                <a:gd name="T13" fmla="*/ 365 h 60"/>
                <a:gd name="T14" fmla="*/ 89 w 43"/>
                <a:gd name="T15" fmla="*/ 384 h 60"/>
                <a:gd name="T16" fmla="*/ 103 w 43"/>
                <a:gd name="T17" fmla="*/ 389 h 60"/>
                <a:gd name="T18" fmla="*/ 113 w 43"/>
                <a:gd name="T19" fmla="*/ 389 h 60"/>
                <a:gd name="T20" fmla="*/ 125 w 43"/>
                <a:gd name="T21" fmla="*/ 384 h 60"/>
                <a:gd name="T22" fmla="*/ 125 w 43"/>
                <a:gd name="T23" fmla="*/ 296 h 60"/>
                <a:gd name="T24" fmla="*/ 89 w 43"/>
                <a:gd name="T25" fmla="*/ 296 h 60"/>
                <a:gd name="T26" fmla="*/ 67 w 43"/>
                <a:gd name="T27" fmla="*/ 263 h 60"/>
                <a:gd name="T28" fmla="*/ 52 w 43"/>
                <a:gd name="T29" fmla="*/ 190 h 60"/>
                <a:gd name="T30" fmla="*/ 39 w 43"/>
                <a:gd name="T31" fmla="*/ 65 h 60"/>
                <a:gd name="T32" fmla="*/ 103 w 43"/>
                <a:gd name="T33" fmla="*/ 64 h 60"/>
                <a:gd name="T34" fmla="*/ 125 w 43"/>
                <a:gd name="T35" fmla="*/ 65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7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436 w 220"/>
                <a:gd name="T1" fmla="*/ 561 h 221"/>
                <a:gd name="T2" fmla="*/ 521 w 220"/>
                <a:gd name="T3" fmla="*/ 621 h 221"/>
                <a:gd name="T4" fmla="*/ 582 w 220"/>
                <a:gd name="T5" fmla="*/ 657 h 221"/>
                <a:gd name="T6" fmla="*/ 618 w 220"/>
                <a:gd name="T7" fmla="*/ 694 h 221"/>
                <a:gd name="T8" fmla="*/ 631 w 220"/>
                <a:gd name="T9" fmla="*/ 728 h 221"/>
                <a:gd name="T10" fmla="*/ 646 w 220"/>
                <a:gd name="T11" fmla="*/ 770 h 221"/>
                <a:gd name="T12" fmla="*/ 657 w 220"/>
                <a:gd name="T13" fmla="*/ 825 h 221"/>
                <a:gd name="T14" fmla="*/ 677 w 220"/>
                <a:gd name="T15" fmla="*/ 901 h 221"/>
                <a:gd name="T16" fmla="*/ 717 w 220"/>
                <a:gd name="T17" fmla="*/ 1003 h 221"/>
                <a:gd name="T18" fmla="*/ 785 w 220"/>
                <a:gd name="T19" fmla="*/ 773 h 221"/>
                <a:gd name="T20" fmla="*/ 795 w 220"/>
                <a:gd name="T21" fmla="*/ 517 h 221"/>
                <a:gd name="T22" fmla="*/ 787 w 220"/>
                <a:gd name="T23" fmla="*/ 265 h 221"/>
                <a:gd name="T24" fmla="*/ 781 w 220"/>
                <a:gd name="T25" fmla="*/ 0 h 221"/>
                <a:gd name="T26" fmla="*/ 881 w 220"/>
                <a:gd name="T27" fmla="*/ 330 h 221"/>
                <a:gd name="T28" fmla="*/ 877 w 220"/>
                <a:gd name="T29" fmla="*/ 573 h 221"/>
                <a:gd name="T30" fmla="*/ 869 w 220"/>
                <a:gd name="T31" fmla="*/ 773 h 221"/>
                <a:gd name="T32" fmla="*/ 844 w 220"/>
                <a:gd name="T33" fmla="*/ 975 h 221"/>
                <a:gd name="T34" fmla="*/ 805 w 220"/>
                <a:gd name="T35" fmla="*/ 1206 h 221"/>
                <a:gd name="T36" fmla="*/ 696 w 220"/>
                <a:gd name="T37" fmla="*/ 1245 h 221"/>
                <a:gd name="T38" fmla="*/ 532 w 220"/>
                <a:gd name="T39" fmla="*/ 1486 h 221"/>
                <a:gd name="T40" fmla="*/ 295 w 220"/>
                <a:gd name="T41" fmla="*/ 1486 h 221"/>
                <a:gd name="T42" fmla="*/ 129 w 220"/>
                <a:gd name="T43" fmla="*/ 1286 h 221"/>
                <a:gd name="T44" fmla="*/ 54 w 220"/>
                <a:gd name="T45" fmla="*/ 1076 h 221"/>
                <a:gd name="T46" fmla="*/ 2 w 220"/>
                <a:gd name="T47" fmla="*/ 798 h 221"/>
                <a:gd name="T48" fmla="*/ 0 w 220"/>
                <a:gd name="T49" fmla="*/ 573 h 221"/>
                <a:gd name="T50" fmla="*/ 2 w 220"/>
                <a:gd name="T51" fmla="*/ 364 h 221"/>
                <a:gd name="T52" fmla="*/ 43 w 220"/>
                <a:gd name="T53" fmla="*/ 166 h 221"/>
                <a:gd name="T54" fmla="*/ 68 w 220"/>
                <a:gd name="T55" fmla="*/ 387 h 221"/>
                <a:gd name="T56" fmla="*/ 85 w 220"/>
                <a:gd name="T57" fmla="*/ 592 h 221"/>
                <a:gd name="T58" fmla="*/ 100 w 220"/>
                <a:gd name="T59" fmla="*/ 793 h 221"/>
                <a:gd name="T60" fmla="*/ 135 w 220"/>
                <a:gd name="T61" fmla="*/ 991 h 221"/>
                <a:gd name="T62" fmla="*/ 152 w 220"/>
                <a:gd name="T63" fmla="*/ 892 h 221"/>
                <a:gd name="T64" fmla="*/ 168 w 220"/>
                <a:gd name="T65" fmla="*/ 813 h 221"/>
                <a:gd name="T66" fmla="*/ 184 w 220"/>
                <a:gd name="T67" fmla="*/ 743 h 221"/>
                <a:gd name="T68" fmla="*/ 203 w 220"/>
                <a:gd name="T69" fmla="*/ 703 h 221"/>
                <a:gd name="T70" fmla="*/ 230 w 220"/>
                <a:gd name="T71" fmla="*/ 660 h 221"/>
                <a:gd name="T72" fmla="*/ 260 w 220"/>
                <a:gd name="T73" fmla="*/ 629 h 221"/>
                <a:gd name="T74" fmla="*/ 309 w 220"/>
                <a:gd name="T75" fmla="*/ 606 h 221"/>
                <a:gd name="T76" fmla="*/ 372 w 220"/>
                <a:gd name="T77" fmla="*/ 586 h 221"/>
                <a:gd name="T78" fmla="*/ 372 w 220"/>
                <a:gd name="T79" fmla="*/ 677 h 221"/>
                <a:gd name="T80" fmla="*/ 328 w 220"/>
                <a:gd name="T81" fmla="*/ 728 h 221"/>
                <a:gd name="T82" fmla="*/ 295 w 220"/>
                <a:gd name="T83" fmla="*/ 770 h 221"/>
                <a:gd name="T84" fmla="*/ 273 w 220"/>
                <a:gd name="T85" fmla="*/ 813 h 221"/>
                <a:gd name="T86" fmla="*/ 263 w 220"/>
                <a:gd name="T87" fmla="*/ 853 h 221"/>
                <a:gd name="T88" fmla="*/ 260 w 220"/>
                <a:gd name="T89" fmla="*/ 901 h 221"/>
                <a:gd name="T90" fmla="*/ 267 w 220"/>
                <a:gd name="T91" fmla="*/ 967 h 221"/>
                <a:gd name="T92" fmla="*/ 273 w 220"/>
                <a:gd name="T93" fmla="*/ 1041 h 221"/>
                <a:gd name="T94" fmla="*/ 290 w 220"/>
                <a:gd name="T95" fmla="*/ 1133 h 221"/>
                <a:gd name="T96" fmla="*/ 368 w 220"/>
                <a:gd name="T97" fmla="*/ 1133 h 221"/>
                <a:gd name="T98" fmla="*/ 368 w 220"/>
                <a:gd name="T99" fmla="*/ 991 h 221"/>
                <a:gd name="T100" fmla="*/ 424 w 220"/>
                <a:gd name="T101" fmla="*/ 1003 h 221"/>
                <a:gd name="T102" fmla="*/ 446 w 220"/>
                <a:gd name="T103" fmla="*/ 1172 h 221"/>
                <a:gd name="T104" fmla="*/ 547 w 220"/>
                <a:gd name="T105" fmla="*/ 1172 h 221"/>
                <a:gd name="T106" fmla="*/ 585 w 220"/>
                <a:gd name="T107" fmla="*/ 1003 h 221"/>
                <a:gd name="T108" fmla="*/ 578 w 220"/>
                <a:gd name="T109" fmla="*/ 935 h 221"/>
                <a:gd name="T110" fmla="*/ 562 w 220"/>
                <a:gd name="T111" fmla="*/ 871 h 221"/>
                <a:gd name="T112" fmla="*/ 554 w 220"/>
                <a:gd name="T113" fmla="*/ 825 h 221"/>
                <a:gd name="T114" fmla="*/ 534 w 220"/>
                <a:gd name="T115" fmla="*/ 793 h 221"/>
                <a:gd name="T116" fmla="*/ 518 w 220"/>
                <a:gd name="T117" fmla="*/ 769 h 221"/>
                <a:gd name="T118" fmla="*/ 493 w 220"/>
                <a:gd name="T119" fmla="*/ 737 h 221"/>
                <a:gd name="T120" fmla="*/ 459 w 220"/>
                <a:gd name="T121" fmla="*/ 706 h 221"/>
                <a:gd name="T122" fmla="*/ 418 w 220"/>
                <a:gd name="T123" fmla="*/ 677 h 221"/>
                <a:gd name="T124" fmla="*/ 436 w 220"/>
                <a:gd name="T125" fmla="*/ 561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8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456 w 119"/>
                <a:gd name="T1" fmla="*/ 703 h 156"/>
                <a:gd name="T2" fmla="*/ 395 w 119"/>
                <a:gd name="T3" fmla="*/ 1026 h 156"/>
                <a:gd name="T4" fmla="*/ 230 w 119"/>
                <a:gd name="T5" fmla="*/ 1203 h 156"/>
                <a:gd name="T6" fmla="*/ 0 w 119"/>
                <a:gd name="T7" fmla="*/ 467 h 156"/>
                <a:gd name="T8" fmla="*/ 106 w 119"/>
                <a:gd name="T9" fmla="*/ 257 h 156"/>
                <a:gd name="T10" fmla="*/ 181 w 119"/>
                <a:gd name="T11" fmla="*/ 0 h 156"/>
                <a:gd name="T12" fmla="*/ 456 w 119"/>
                <a:gd name="T13" fmla="*/ 703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9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139 w 28"/>
                <a:gd name="T1" fmla="*/ 479 h 77"/>
                <a:gd name="T2" fmla="*/ 73 w 28"/>
                <a:gd name="T3" fmla="*/ 0 h 77"/>
                <a:gd name="T4" fmla="*/ 0 w 28"/>
                <a:gd name="T5" fmla="*/ 35 h 77"/>
                <a:gd name="T6" fmla="*/ 25 w 28"/>
                <a:gd name="T7" fmla="*/ 461 h 77"/>
                <a:gd name="T8" fmla="*/ 125 w 28"/>
                <a:gd name="T9" fmla="*/ 571 h 77"/>
                <a:gd name="T10" fmla="*/ 139 w 28"/>
                <a:gd name="T11" fmla="*/ 479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0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887 w 440"/>
                <a:gd name="T1" fmla="*/ 198 h 857"/>
                <a:gd name="T2" fmla="*/ 1188 w 440"/>
                <a:gd name="T3" fmla="*/ 456 h 857"/>
                <a:gd name="T4" fmla="*/ 1387 w 440"/>
                <a:gd name="T5" fmla="*/ 654 h 857"/>
                <a:gd name="T6" fmla="*/ 1520 w 440"/>
                <a:gd name="T7" fmla="*/ 899 h 857"/>
                <a:gd name="T8" fmla="*/ 1619 w 440"/>
                <a:gd name="T9" fmla="*/ 1250 h 857"/>
                <a:gd name="T10" fmla="*/ 1790 w 440"/>
                <a:gd name="T11" fmla="*/ 2528 h 857"/>
                <a:gd name="T12" fmla="*/ 1850 w 440"/>
                <a:gd name="T13" fmla="*/ 3428 h 857"/>
                <a:gd name="T14" fmla="*/ 1619 w 440"/>
                <a:gd name="T15" fmla="*/ 4730 h 857"/>
                <a:gd name="T16" fmla="*/ 1456 w 440"/>
                <a:gd name="T17" fmla="*/ 5331 h 857"/>
                <a:gd name="T18" fmla="*/ 1150 w 440"/>
                <a:gd name="T19" fmla="*/ 5119 h 857"/>
                <a:gd name="T20" fmla="*/ 1294 w 440"/>
                <a:gd name="T21" fmla="*/ 4998 h 857"/>
                <a:gd name="T22" fmla="*/ 1456 w 440"/>
                <a:gd name="T23" fmla="*/ 4578 h 857"/>
                <a:gd name="T24" fmla="*/ 1380 w 440"/>
                <a:gd name="T25" fmla="*/ 4125 h 857"/>
                <a:gd name="T26" fmla="*/ 1665 w 440"/>
                <a:gd name="T27" fmla="*/ 3765 h 857"/>
                <a:gd name="T28" fmla="*/ 1577 w 440"/>
                <a:gd name="T29" fmla="*/ 3166 h 857"/>
                <a:gd name="T30" fmla="*/ 1415 w 440"/>
                <a:gd name="T31" fmla="*/ 3072 h 857"/>
                <a:gd name="T32" fmla="*/ 1577 w 440"/>
                <a:gd name="T33" fmla="*/ 2447 h 857"/>
                <a:gd name="T34" fmla="*/ 1399 w 440"/>
                <a:gd name="T35" fmla="*/ 1926 h 857"/>
                <a:gd name="T36" fmla="*/ 1339 w 440"/>
                <a:gd name="T37" fmla="*/ 1840 h 857"/>
                <a:gd name="T38" fmla="*/ 1276 w 440"/>
                <a:gd name="T39" fmla="*/ 1765 h 857"/>
                <a:gd name="T40" fmla="*/ 1224 w 440"/>
                <a:gd name="T41" fmla="*/ 1700 h 857"/>
                <a:gd name="T42" fmla="*/ 1215 w 440"/>
                <a:gd name="T43" fmla="*/ 1597 h 857"/>
                <a:gd name="T44" fmla="*/ 1150 w 440"/>
                <a:gd name="T45" fmla="*/ 1096 h 857"/>
                <a:gd name="T46" fmla="*/ 915 w 440"/>
                <a:gd name="T47" fmla="*/ 2413 h 857"/>
                <a:gd name="T48" fmla="*/ 707 w 440"/>
                <a:gd name="T49" fmla="*/ 2528 h 857"/>
                <a:gd name="T50" fmla="*/ 915 w 440"/>
                <a:gd name="T51" fmla="*/ 3042 h 857"/>
                <a:gd name="T52" fmla="*/ 787 w 440"/>
                <a:gd name="T53" fmla="*/ 3254 h 857"/>
                <a:gd name="T54" fmla="*/ 868 w 440"/>
                <a:gd name="T55" fmla="*/ 3735 h 857"/>
                <a:gd name="T56" fmla="*/ 787 w 440"/>
                <a:gd name="T57" fmla="*/ 4360 h 857"/>
                <a:gd name="T58" fmla="*/ 487 w 440"/>
                <a:gd name="T59" fmla="*/ 3618 h 857"/>
                <a:gd name="T60" fmla="*/ 487 w 440"/>
                <a:gd name="T61" fmla="*/ 2116 h 857"/>
                <a:gd name="T62" fmla="*/ 367 w 440"/>
                <a:gd name="T63" fmla="*/ 3215 h 857"/>
                <a:gd name="T64" fmla="*/ 0 w 440"/>
                <a:gd name="T65" fmla="*/ 3676 h 857"/>
                <a:gd name="T66" fmla="*/ 286 w 440"/>
                <a:gd name="T67" fmla="*/ 1584 h 857"/>
                <a:gd name="T68" fmla="*/ 309 w 440"/>
                <a:gd name="T69" fmla="*/ 1096 h 857"/>
                <a:gd name="T70" fmla="*/ 388 w 440"/>
                <a:gd name="T71" fmla="*/ 742 h 857"/>
                <a:gd name="T72" fmla="*/ 520 w 440"/>
                <a:gd name="T73" fmla="*/ 401 h 857"/>
                <a:gd name="T74" fmla="*/ 698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1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758 w 326"/>
                <a:gd name="T1" fmla="*/ 717 h 627"/>
                <a:gd name="T2" fmla="*/ 463 w 326"/>
                <a:gd name="T3" fmla="*/ 2000 h 627"/>
                <a:gd name="T4" fmla="*/ 293 w 326"/>
                <a:gd name="T5" fmla="*/ 2501 h 627"/>
                <a:gd name="T6" fmla="*/ 37 w 326"/>
                <a:gd name="T7" fmla="*/ 3141 h 627"/>
                <a:gd name="T8" fmla="*/ 0 w 326"/>
                <a:gd name="T9" fmla="*/ 3621 h 627"/>
                <a:gd name="T10" fmla="*/ 124 w 326"/>
                <a:gd name="T11" fmla="*/ 3801 h 627"/>
                <a:gd name="T12" fmla="*/ 315 w 326"/>
                <a:gd name="T13" fmla="*/ 3801 h 627"/>
                <a:gd name="T14" fmla="*/ 576 w 326"/>
                <a:gd name="T15" fmla="*/ 3823 h 627"/>
                <a:gd name="T16" fmla="*/ 955 w 326"/>
                <a:gd name="T17" fmla="*/ 3763 h 627"/>
                <a:gd name="T18" fmla="*/ 1350 w 326"/>
                <a:gd name="T19" fmla="*/ 3892 h 627"/>
                <a:gd name="T20" fmla="*/ 1314 w 326"/>
                <a:gd name="T21" fmla="*/ 3655 h 627"/>
                <a:gd name="T22" fmla="*/ 678 w 326"/>
                <a:gd name="T23" fmla="*/ 3621 h 627"/>
                <a:gd name="T24" fmla="*/ 419 w 326"/>
                <a:gd name="T25" fmla="*/ 3226 h 627"/>
                <a:gd name="T26" fmla="*/ 553 w 326"/>
                <a:gd name="T27" fmla="*/ 2473 h 627"/>
                <a:gd name="T28" fmla="*/ 854 w 326"/>
                <a:gd name="T29" fmla="*/ 1065 h 627"/>
                <a:gd name="T30" fmla="*/ 991 w 326"/>
                <a:gd name="T31" fmla="*/ 0 h 627"/>
                <a:gd name="T32" fmla="*/ 758 w 326"/>
                <a:gd name="T33" fmla="*/ 717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2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213 w 74"/>
                <a:gd name="T1" fmla="*/ 0 h 146"/>
                <a:gd name="T2" fmla="*/ 293 w 74"/>
                <a:gd name="T3" fmla="*/ 404 h 146"/>
                <a:gd name="T4" fmla="*/ 293 w 74"/>
                <a:gd name="T5" fmla="*/ 908 h 146"/>
                <a:gd name="T6" fmla="*/ 0 w 74"/>
                <a:gd name="T7" fmla="*/ 908 h 146"/>
                <a:gd name="T8" fmla="*/ 0 w 74"/>
                <a:gd name="T9" fmla="*/ 494 h 146"/>
                <a:gd name="T10" fmla="*/ 159 w 74"/>
                <a:gd name="T11" fmla="*/ 282 h 146"/>
                <a:gd name="T12" fmla="*/ 213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0465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23690"/>
              <a:gd name="adj2" fmla="val 52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sz="1400"/>
              <a:t>반복 구조는 일련의 처리를 반복할 수 있게 한다</a:t>
            </a:r>
            <a:r>
              <a:rPr lang="en-US" altLang="ko-KR" sz="1400"/>
              <a:t>. </a:t>
            </a:r>
            <a:r>
              <a:rPr lang="ko-KR" altLang="en-US" sz="1400"/>
              <a:t>반복의 개념을 먼저 이해하고 </a:t>
            </a:r>
            <a:r>
              <a:rPr lang="en-US" altLang="ko-KR" sz="1400"/>
              <a:t>C</a:t>
            </a:r>
            <a:r>
              <a:rPr lang="ko-KR" altLang="en-US" sz="1400"/>
              <a:t>에서 제공되는 </a:t>
            </a:r>
            <a:r>
              <a:rPr lang="en-US" altLang="ko-KR" sz="1400"/>
              <a:t>3</a:t>
            </a:r>
            <a:r>
              <a:rPr lang="ko-KR" altLang="en-US" sz="1400"/>
              <a:t>가지의 반복 구조에 대하여 학습한다</a:t>
            </a:r>
            <a:r>
              <a:rPr lang="en-US" altLang="ko-KR" sz="1400"/>
              <a:t>.</a:t>
            </a:r>
          </a:p>
        </p:txBody>
      </p:sp>
      <p:sp>
        <p:nvSpPr>
          <p:cNvPr id="3079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 bwMode="auto">
          <a:xfrm flipH="1" flipV="1">
            <a:off x="3513667" y="2497667"/>
            <a:ext cx="2201333" cy="17938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센티널</a:t>
            </a:r>
            <a:r>
              <a:rPr lang="en-US" altLang="ko-KR" sz="3600"/>
              <a:t>(</a:t>
            </a:r>
            <a:r>
              <a:rPr lang="ko-KR" altLang="en-US" sz="3600"/>
              <a:t>보초값의 이용</a:t>
            </a:r>
            <a:r>
              <a:rPr lang="en-US" altLang="ko-KR" sz="3600"/>
              <a:t>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센티널</a:t>
            </a:r>
            <a:r>
              <a:rPr lang="en-US" altLang="ko-KR"/>
              <a:t>: </a:t>
            </a:r>
            <a:r>
              <a:rPr lang="ko-KR" altLang="en-US"/>
              <a:t>입력되는 데이터의 끝을 알리는 특수한 값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42" y="2547892"/>
            <a:ext cx="405765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82637" y="1765300"/>
            <a:ext cx="7578725" cy="396875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while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이용한 성적의 평균 구하기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grade,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float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sum, average;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필요한 변수들을 초기화한다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n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sum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grade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＂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종료 시 음수 입력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latin typeface="새굴림" pitchFamily="18" charset="-127"/>
                <a:ea typeface="새굴림" pitchFamily="18" charset="-127"/>
              </a:rPr>
              <a:t>센티넬 예제 </a:t>
            </a:r>
            <a:r>
              <a:rPr lang="en-US" altLang="ko-KR" sz="3600">
                <a:latin typeface="새굴림" pitchFamily="18" charset="-127"/>
                <a:ea typeface="새굴림" pitchFamily="18" charset="-127"/>
              </a:rPr>
              <a:t>1/2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479925" y="3108325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br>
              <a:rPr lang="en-US" altLang="ko-KR">
                <a:solidFill>
                  <a:srgbClr val="000000"/>
                </a:solidFill>
              </a:rPr>
            </a:br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ChangeArrowheads="1"/>
          </p:cNvSpPr>
          <p:nvPr/>
        </p:nvSpPr>
        <p:spPr bwMode="auto">
          <a:xfrm>
            <a:off x="806450" y="1414742"/>
            <a:ext cx="7531100" cy="51165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성적을 입력받아서 합계를 구하고 학생 수를 센다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(grade &gt;= 0)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성적을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&amp;grade);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</a:b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sum += grade;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n++;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sum = sum - grade; 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마지막 데이터를 제거한다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n--;          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마지막 데이터를 제거한다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평균을 계산하고 화면에 출력한다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average = sum /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성적의 평균은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%f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average);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>
                <a:latin typeface="새굴림" pitchFamily="18" charset="-127"/>
                <a:ea typeface="새굴림" pitchFamily="18" charset="-127"/>
              </a:rPr>
              <a:t>센티넬 예제 </a:t>
            </a:r>
            <a:r>
              <a:rPr lang="en-US" altLang="ko-KR" sz="3600">
                <a:latin typeface="새굴림" pitchFamily="18" charset="-127"/>
                <a:ea typeface="새굴림" pitchFamily="18" charset="-127"/>
              </a:rPr>
              <a:t>2/2 </a:t>
            </a:r>
          </a:p>
        </p:txBody>
      </p:sp>
      <p:sp>
        <p:nvSpPr>
          <p:cNvPr id="662532" name="Rectangle 4"/>
          <p:cNvSpPr>
            <a:spLocks noChangeArrowheads="1"/>
          </p:cNvSpPr>
          <p:nvPr/>
        </p:nvSpPr>
        <p:spPr bwMode="auto">
          <a:xfrm>
            <a:off x="5499100" y="1466850"/>
            <a:ext cx="3517900" cy="20161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400">
                <a:ea typeface="굴림" pitchFamily="50" charset="-127"/>
              </a:rPr>
              <a:t>성적 입력을 종료하려면 음수를 입력하시오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10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20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30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40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50 </a:t>
            </a:r>
          </a:p>
          <a:p>
            <a:r>
              <a:rPr lang="ko-KR" altLang="en-US" sz="1400">
                <a:ea typeface="굴림" pitchFamily="50" charset="-127"/>
              </a:rPr>
              <a:t>성적을 입력하시오</a:t>
            </a:r>
            <a:r>
              <a:rPr lang="en-US" altLang="ko-KR" sz="1400">
                <a:ea typeface="굴림" pitchFamily="50" charset="-127"/>
              </a:rPr>
              <a:t>: -1 </a:t>
            </a:r>
          </a:p>
          <a:p>
            <a:r>
              <a:rPr lang="ko-KR" altLang="en-US" sz="1400">
                <a:ea typeface="굴림" pitchFamily="50" charset="-127"/>
              </a:rPr>
              <a:t>성적의 평균은 </a:t>
            </a:r>
            <a:r>
              <a:rPr lang="en-US" altLang="ko-KR" sz="1400">
                <a:ea typeface="굴림" pitchFamily="50" charset="-127"/>
              </a:rPr>
              <a:t>30.000000</a:t>
            </a:r>
            <a:r>
              <a:rPr lang="ko-KR" altLang="en-US" sz="1400">
                <a:ea typeface="굴림" pitchFamily="50" charset="-127"/>
              </a:rPr>
              <a:t>입니다</a:t>
            </a:r>
            <a:r>
              <a:rPr lang="en-US" altLang="ko-KR" sz="1400">
                <a:ea typeface="굴림" pitchFamily="50" charset="-127"/>
              </a:rPr>
              <a:t>. </a:t>
            </a:r>
          </a:p>
        </p:txBody>
      </p:sp>
      <p:sp>
        <p:nvSpPr>
          <p:cNvPr id="662533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0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ko-KR" altLang="en-US"/>
              <a:t>최대값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81406" y="1234475"/>
            <a:ext cx="7626350" cy="442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+mj-lt"/>
                <a:ea typeface="+mj-ea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&gt;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+mj-lt"/>
                <a:ea typeface="+mj-ea"/>
              </a:rPr>
              <a:t>limits.h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&gt;</a:t>
            </a:r>
          </a:p>
          <a:p>
            <a:pPr marL="0" indent="0">
              <a:buNone/>
            </a:pPr>
            <a:endParaRPr lang="ko-KR" altLang="en-US" sz="1600">
              <a:solidFill>
                <a:srgbClr val="A31515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+mj-lt"/>
                <a:ea typeface="+mj-ea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{</a:t>
            </a:r>
            <a:endParaRPr lang="ko-KR" altLang="en-US" sz="1600">
              <a:solidFill>
                <a:srgbClr val="00000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+mj-lt"/>
                <a:ea typeface="+mj-ea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number, 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min_value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= INT_MAX;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+mj-lt"/>
                <a:ea typeface="+mj-ea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+mj-lt"/>
                <a:ea typeface="+mj-ea"/>
              </a:rPr>
              <a:t>정수를  입력하시오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\n</a:t>
            </a:r>
            <a:r>
              <a:rPr lang="ko-KR" altLang="en-US" sz="1600">
                <a:solidFill>
                  <a:srgbClr val="A31515"/>
                </a:solidFill>
                <a:latin typeface="+mj-lt"/>
                <a:ea typeface="+mj-ea"/>
              </a:rPr>
              <a:t>종료는 </a:t>
            </a:r>
            <a:r>
              <a:rPr lang="en-US" altLang="ko-KR" sz="1600" err="1">
                <a:solidFill>
                  <a:srgbClr val="A31515"/>
                </a:solidFill>
                <a:latin typeface="+mj-lt"/>
                <a:ea typeface="+mj-ea"/>
              </a:rPr>
              <a:t>Ctrl+z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\n"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(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, &amp;number) != EOF)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{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	</a:t>
            </a: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( number &lt; 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min_value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		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min_value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= number;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}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+mj-lt"/>
                <a:ea typeface="+mj-ea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+mj-lt"/>
                <a:ea typeface="+mj-ea"/>
              </a:rPr>
              <a:t>최소값은 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%d“, </a:t>
            </a:r>
            <a:r>
              <a:rPr lang="en-US" altLang="ko-KR" sz="1600" err="1">
                <a:solidFill>
                  <a:srgbClr val="A31515"/>
                </a:solidFill>
                <a:latin typeface="+mj-lt"/>
                <a:ea typeface="+mj-ea"/>
              </a:rPr>
              <a:t>min_value</a:t>
            </a:r>
            <a:r>
              <a:rPr lang="en-US" altLang="ko-KR" sz="1600">
                <a:solidFill>
                  <a:srgbClr val="A31515"/>
                </a:solidFill>
                <a:latin typeface="+mj-lt"/>
                <a:ea typeface="+mj-ea"/>
              </a:rPr>
              <a:t>);</a:t>
            </a:r>
            <a:endParaRPr lang="en-US" altLang="ko-KR" sz="1600">
              <a:solidFill>
                <a:srgbClr val="00000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+mj-lt"/>
                <a:ea typeface="+mj-ea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 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+mj-lt"/>
                <a:ea typeface="+mj-ea"/>
              </a:rPr>
              <a:t>}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175797" y="4159486"/>
            <a:ext cx="2935727" cy="3020591"/>
            <a:chOff x="1264444" y="1662113"/>
            <a:chExt cx="4895850" cy="3916362"/>
          </a:xfrm>
        </p:grpSpPr>
        <p:sp>
          <p:nvSpPr>
            <p:cNvPr id="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303540" y="4420238"/>
            <a:ext cx="24976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정수를 입력하시오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종료는 </a:t>
            </a:r>
            <a:r>
              <a:rPr lang="en-US" altLang="ko-KR" sz="1600" err="1">
                <a:solidFill>
                  <a:schemeClr val="bg1"/>
                </a:solidFill>
              </a:rPr>
              <a:t>Ctrl+z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10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20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5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^Z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최소값은 </a:t>
            </a:r>
            <a:r>
              <a:rPr lang="en-US" altLang="ko-KR" sz="1600">
                <a:solidFill>
                  <a:schemeClr val="bg1"/>
                </a:solidFill>
              </a:rPr>
              <a:t>5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반감기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반감기</a:t>
            </a:r>
            <a:r>
              <a:rPr lang="en-US" altLang="ko-KR"/>
              <a:t>: </a:t>
            </a:r>
            <a:r>
              <a:rPr lang="ko-KR" altLang="en-US"/>
              <a:t>방사능 물질의 양이 </a:t>
            </a:r>
            <a:r>
              <a:rPr lang="en-US" altLang="ko-KR"/>
              <a:t>½</a:t>
            </a:r>
            <a:r>
              <a:rPr lang="ko-KR" altLang="en-US"/>
              <a:t>로 되는 시간</a:t>
            </a:r>
          </a:p>
        </p:txBody>
      </p:sp>
      <p:pic>
        <p:nvPicPr>
          <p:cNvPr id="14337" name="_x221832336" descr="EMB00001aa457a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07" y="2170642"/>
            <a:ext cx="2083860" cy="18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chemwiki.ucdavis.edu/@api/deki/files/13722/=first_order_half-lif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9" y="2269595"/>
            <a:ext cx="5402791" cy="31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결과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8243" y="1750615"/>
            <a:ext cx="2327805" cy="4152900"/>
          </a:xfrm>
        </p:spPr>
        <p:txBody>
          <a:bodyPr/>
          <a:lstStyle/>
          <a:p>
            <a:r>
              <a:rPr lang="ko-KR" altLang="en-US"/>
              <a:t>단 로그 함수는 사용하지 않는다</a:t>
            </a:r>
            <a:r>
              <a:rPr lang="en-US" altLang="ko-KR"/>
              <a:t>!</a:t>
            </a:r>
          </a:p>
          <a:p>
            <a:r>
              <a:rPr lang="ko-KR" altLang="en-US" err="1"/>
              <a:t>반복문을</a:t>
            </a:r>
            <a:r>
              <a:rPr lang="ko-KR" altLang="en-US"/>
              <a:t> 사용한다</a:t>
            </a:r>
            <a:r>
              <a:rPr lang="en-US" altLang="ko-KR"/>
              <a:t>. 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51057" y="1999852"/>
            <a:ext cx="4984791" cy="3394379"/>
            <a:chOff x="1264444" y="1662113"/>
            <a:chExt cx="4895850" cy="3916362"/>
          </a:xfrm>
        </p:grpSpPr>
        <p:sp>
          <p:nvSpPr>
            <p:cNvPr id="10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0" name="직사각형 169"/>
          <p:cNvSpPr/>
          <p:nvPr/>
        </p:nvSpPr>
        <p:spPr>
          <a:xfrm>
            <a:off x="1593651" y="268312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>
                <a:solidFill>
                  <a:schemeClr val="bg1"/>
                </a:solidFill>
              </a:rPr>
              <a:t>반감기를 입력하시오</a:t>
            </a:r>
            <a:r>
              <a:rPr lang="en-US" altLang="ko-KR" sz="1600">
                <a:solidFill>
                  <a:schemeClr val="bg1"/>
                </a:solidFill>
              </a:rPr>
              <a:t>(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): 10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10</a:t>
            </a:r>
            <a:r>
              <a:rPr lang="ko-KR" altLang="en-US" sz="1600">
                <a:solidFill>
                  <a:schemeClr val="bg1"/>
                </a:solidFill>
              </a:rPr>
              <a:t>년 후에 남은 양</a:t>
            </a:r>
            <a:r>
              <a:rPr lang="en-US" altLang="ko-KR" sz="1600">
                <a:solidFill>
                  <a:schemeClr val="bg1"/>
                </a:solidFill>
              </a:rPr>
              <a:t>=50.000000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20</a:t>
            </a:r>
            <a:r>
              <a:rPr lang="ko-KR" altLang="en-US" sz="1600">
                <a:solidFill>
                  <a:schemeClr val="bg1"/>
                </a:solidFill>
              </a:rPr>
              <a:t>년 후에 남은 양</a:t>
            </a:r>
            <a:r>
              <a:rPr lang="en-US" altLang="ko-KR" sz="1600">
                <a:solidFill>
                  <a:schemeClr val="bg1"/>
                </a:solidFill>
              </a:rPr>
              <a:t>=25.000000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30</a:t>
            </a:r>
            <a:r>
              <a:rPr lang="ko-KR" altLang="en-US" sz="1600">
                <a:solidFill>
                  <a:schemeClr val="bg1"/>
                </a:solidFill>
              </a:rPr>
              <a:t>년 후에 남은 양</a:t>
            </a:r>
            <a:r>
              <a:rPr lang="en-US" altLang="ko-KR" sz="1600">
                <a:solidFill>
                  <a:schemeClr val="bg1"/>
                </a:solidFill>
              </a:rPr>
              <a:t>=12.500000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40</a:t>
            </a:r>
            <a:r>
              <a:rPr lang="ko-KR" altLang="en-US" sz="1600">
                <a:solidFill>
                  <a:schemeClr val="bg1"/>
                </a:solidFill>
              </a:rPr>
              <a:t>년 후에 남은 양</a:t>
            </a:r>
            <a:r>
              <a:rPr lang="en-US" altLang="ko-KR" sz="1600">
                <a:solidFill>
                  <a:schemeClr val="bg1"/>
                </a:solidFill>
              </a:rPr>
              <a:t>=6.250000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1/10 </a:t>
            </a:r>
            <a:r>
              <a:rPr lang="ko-KR" altLang="en-US" sz="1600">
                <a:solidFill>
                  <a:schemeClr val="bg1"/>
                </a:solidFill>
              </a:rPr>
              <a:t>이하로 되기 까지 걸린 시간</a:t>
            </a:r>
            <a:r>
              <a:rPr lang="en-US" altLang="ko-KR" sz="1600">
                <a:solidFill>
                  <a:schemeClr val="bg1"/>
                </a:solidFill>
              </a:rPr>
              <a:t>=40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75180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3279" y="1901671"/>
            <a:ext cx="8212138" cy="2357967"/>
          </a:xfrm>
          <a:solidFill>
            <a:srgbClr val="C4F6B0"/>
          </a:solidFill>
        </p:spPr>
        <p:txBody>
          <a:bodyPr>
            <a:noAutofit/>
          </a:bodyPr>
          <a:lstStyle/>
          <a:p>
            <a:r>
              <a:rPr lang="ko-KR" altLang="en-US" sz="1600" i="1"/>
              <a:t>사용자로부터 반감기를 </a:t>
            </a:r>
            <a:r>
              <a:rPr lang="ko-KR" altLang="en-US" sz="1600" i="1" err="1"/>
              <a:t>입력받는다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en-US" altLang="ko-KR" sz="1600" i="1"/>
              <a:t>while(</a:t>
            </a:r>
            <a:r>
              <a:rPr lang="ko-KR" altLang="en-US" sz="1600" i="1"/>
              <a:t>물질의 양 </a:t>
            </a:r>
            <a:r>
              <a:rPr lang="en-US" altLang="ko-KR" sz="1600" i="1"/>
              <a:t>&gt; </a:t>
            </a:r>
            <a:r>
              <a:rPr lang="ko-KR" altLang="en-US" sz="1600" i="1"/>
              <a:t>초기 물질의 양*</a:t>
            </a:r>
            <a:r>
              <a:rPr lang="en-US" altLang="ko-KR" sz="1600" i="1"/>
              <a:t>0.1)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ko-KR" altLang="en-US" sz="1600" i="1"/>
              <a:t>반감기만큼 시간을 더한다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ko-KR" altLang="en-US" sz="1600" i="1"/>
              <a:t>물질의 양은 </a:t>
            </a:r>
            <a:r>
              <a:rPr lang="en-US" altLang="ko-KR" sz="1600" i="1"/>
              <a:t>1/2</a:t>
            </a:r>
            <a:r>
              <a:rPr lang="ko-KR" altLang="en-US" sz="1600" i="1"/>
              <a:t>로 줄어든다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ko-KR" altLang="en-US" sz="1600" i="1"/>
              <a:t>현재 물질의 양을 출력한다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en-US" altLang="ko-KR" sz="1600" i="1"/>
              <a:t>10% </a:t>
            </a:r>
            <a:r>
              <a:rPr lang="ko-KR" altLang="en-US" sz="1600" i="1"/>
              <a:t>이하로 되기까지 걸린 시간을 출력한다</a:t>
            </a:r>
            <a:r>
              <a:rPr lang="en-US" altLang="ko-KR" sz="1600" i="1"/>
              <a:t>. </a:t>
            </a:r>
            <a:endParaRPr lang="ko-KR" altLang="en-US" sz="160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4128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05193" y="1185142"/>
            <a:ext cx="7742473" cy="478385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&gt;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halflife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double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initial;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double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current;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years=0;</a:t>
            </a:r>
          </a:p>
          <a:p>
            <a:pPr marL="0" indent="0">
              <a:lnSpc>
                <a:spcPts val="1300"/>
              </a:lnSpc>
              <a:buNone/>
            </a:pP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lnSpc>
                <a:spcPts val="1300"/>
              </a:lnSpc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반감기를 입력하시오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</a:t>
            </a:r>
            <a:r>
              <a:rPr lang="ko-KR" altLang="en-US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년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): 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);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, &amp;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halflife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);</a:t>
            </a:r>
          </a:p>
          <a:p>
            <a:pPr marL="0" indent="0">
              <a:lnSpc>
                <a:spcPts val="1300"/>
              </a:lnSpc>
              <a:buNone/>
            </a:pP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initial = 100.0;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current = initial;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 current &gt; initial/10.0 )</a:t>
            </a:r>
          </a:p>
          <a:p>
            <a:pPr marL="0" indent="0">
              <a:lnSpc>
                <a:spcPts val="1300"/>
              </a:lnSpc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 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	years +=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halflife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	current = current / 2.0;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"%d</a:t>
            </a:r>
            <a:r>
              <a:rPr lang="ko-KR" altLang="en-US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년 후에 남은 양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=%f"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, years, current);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</a:p>
          <a:p>
            <a:pPr marL="0" indent="0">
              <a:lnSpc>
                <a:spcPts val="1300"/>
              </a:lnSpc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"1/10 </a:t>
            </a:r>
            <a:r>
              <a:rPr lang="ko-KR" altLang="en-US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이하로 되기까지 걸린 시간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=%d</a:t>
            </a:r>
            <a:r>
              <a:rPr lang="ko-KR" altLang="en-US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년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, years);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 0;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88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do...while</a:t>
            </a:r>
            <a:r>
              <a:rPr lang="ko-KR" altLang="en-US" sz="3600"/>
              <a:t>문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04566"/>
            <a:ext cx="8153400" cy="32870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do-while </a:t>
            </a:r>
            <a:r>
              <a:rPr lang="ko-KR" altLang="en-US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적어도 한번은 반복문장을 실행한다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06" y="2416485"/>
            <a:ext cx="7664111" cy="28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8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</a:t>
            </a:r>
            <a:r>
              <a:rPr lang="en-US" altLang="ko-KR"/>
              <a:t> </a:t>
            </a:r>
            <a:r>
              <a:rPr lang="ko-KR" altLang="en-US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어떤 조건이 만족될 때까지 루프를 도는 구조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8" y="2387908"/>
            <a:ext cx="6543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2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#1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51057" y="1999852"/>
            <a:ext cx="4984791" cy="3394379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593651" y="268312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정수를 </a:t>
            </a:r>
            <a:r>
              <a:rPr lang="ko-KR" altLang="en-US" sz="1600" err="1">
                <a:solidFill>
                  <a:schemeClr val="bg1"/>
                </a:solidFill>
              </a:rPr>
              <a:t>입력하시오</a:t>
            </a:r>
            <a:r>
              <a:rPr lang="en-US" altLang="ko-KR" sz="1600">
                <a:solidFill>
                  <a:schemeClr val="bg1"/>
                </a:solidFill>
              </a:rPr>
              <a:t>: 10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정수를 </a:t>
            </a:r>
            <a:r>
              <a:rPr lang="ko-KR" altLang="en-US" sz="1600" err="1">
                <a:solidFill>
                  <a:schemeClr val="bg1"/>
                </a:solidFill>
              </a:rPr>
              <a:t>입력하시오</a:t>
            </a:r>
            <a:r>
              <a:rPr lang="en-US" altLang="ko-KR" sz="1600">
                <a:solidFill>
                  <a:schemeClr val="bg1"/>
                </a:solidFill>
              </a:rPr>
              <a:t>: 20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정수를 </a:t>
            </a:r>
            <a:r>
              <a:rPr lang="ko-KR" altLang="en-US" sz="1600" err="1">
                <a:solidFill>
                  <a:schemeClr val="bg1"/>
                </a:solidFill>
              </a:rPr>
              <a:t>입력하시오</a:t>
            </a:r>
            <a:r>
              <a:rPr lang="en-US" altLang="ko-KR" sz="1600">
                <a:solidFill>
                  <a:schemeClr val="bg1"/>
                </a:solidFill>
              </a:rPr>
              <a:t>: 30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정수를 </a:t>
            </a:r>
            <a:r>
              <a:rPr lang="ko-KR" altLang="en-US" sz="1600" err="1">
                <a:solidFill>
                  <a:schemeClr val="bg1"/>
                </a:solidFill>
              </a:rPr>
              <a:t>입력하시오</a:t>
            </a:r>
            <a:r>
              <a:rPr lang="en-US" altLang="ko-KR" sz="1600">
                <a:solidFill>
                  <a:schemeClr val="bg1"/>
                </a:solidFill>
              </a:rPr>
              <a:t>: 0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숫자들의 합 </a:t>
            </a:r>
            <a:r>
              <a:rPr lang="en-US" altLang="ko-KR" sz="1600">
                <a:solidFill>
                  <a:schemeClr val="bg1"/>
                </a:solidFill>
              </a:rPr>
              <a:t>= 60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0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#1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05193" y="1766656"/>
            <a:ext cx="7742473" cy="420234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// 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사용자가 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0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을 입력할 때까지 숫자를 더한다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.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#include &lt;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stdio.h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&gt;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main(void)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{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int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 number, sum = 0;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do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{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(“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정수를 </a:t>
            </a:r>
            <a:r>
              <a:rPr lang="ko-KR" altLang="en-US" sz="1600" err="1">
                <a:latin typeface="Trebuchet MS" panose="020B0603020202020204" pitchFamily="34" charset="0"/>
                <a:ea typeface="굴림" panose="020B0600000101010101" pitchFamily="50" charset="-127"/>
              </a:rPr>
              <a:t>입력하시오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: “);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scanf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(“%d”, &amp;number);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	sum += number;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} while (number != 0);</a:t>
            </a:r>
          </a:p>
          <a:p>
            <a:pPr marL="0" indent="0">
              <a:lnSpc>
                <a:spcPts val="1700"/>
              </a:lnSpc>
              <a:buNone/>
            </a:pPr>
            <a:endParaRPr lang="en-US" altLang="ko-KR" sz="1600">
              <a:latin typeface="Trebuchet MS" panose="020B0603020202020204" pitchFamily="34" charset="0"/>
              <a:ea typeface="굴림" panose="020B0600000101010101" pitchFamily="50" charset="-127"/>
            </a:endParaRP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  <a:ea typeface="굴림" panose="020B0600000101010101" pitchFamily="50" charset="-127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(“</a:t>
            </a:r>
            <a:r>
              <a:rPr lang="ko-KR" altLang="en-US" sz="1600">
                <a:latin typeface="Trebuchet MS" panose="020B0603020202020204" pitchFamily="34" charset="0"/>
                <a:ea typeface="굴림" panose="020B0600000101010101" pitchFamily="50" charset="-127"/>
              </a:rPr>
              <a:t>숫자들의 합 </a:t>
            </a: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= %d \n”, sum);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	return 0;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7944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#2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51057" y="1999852"/>
            <a:ext cx="4984791" cy="3394379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593651" y="268312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ko-KR" sz="1600">
                <a:solidFill>
                  <a:schemeClr val="bg1"/>
                </a:solidFill>
              </a:rPr>
              <a:t>1---</a:t>
            </a:r>
            <a:r>
              <a:rPr lang="ko-KR" altLang="en-US" sz="1600" err="1">
                <a:solidFill>
                  <a:schemeClr val="bg1"/>
                </a:solidFill>
              </a:rPr>
              <a:t>새로만들기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2---</a:t>
            </a:r>
            <a:r>
              <a:rPr lang="ko-KR" altLang="en-US" sz="1600" err="1">
                <a:solidFill>
                  <a:schemeClr val="bg1"/>
                </a:solidFill>
              </a:rPr>
              <a:t>파일열기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3---</a:t>
            </a:r>
            <a:r>
              <a:rPr lang="ko-KR" altLang="en-US" sz="1600" err="1">
                <a:solidFill>
                  <a:schemeClr val="bg1"/>
                </a:solidFill>
              </a:rPr>
              <a:t>파일닫기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하나를 </a:t>
            </a:r>
            <a:r>
              <a:rPr lang="ko-KR" altLang="en-US" sz="1600" err="1">
                <a:solidFill>
                  <a:schemeClr val="bg1"/>
                </a:solidFill>
              </a:rPr>
              <a:t>선택하시요</a:t>
            </a:r>
            <a:r>
              <a:rPr lang="en-US" altLang="ko-KR" sz="1600">
                <a:solidFill>
                  <a:schemeClr val="bg1"/>
                </a:solidFill>
              </a:rPr>
              <a:t>: 1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선택된 메뉴</a:t>
            </a:r>
            <a:r>
              <a:rPr lang="en-US" altLang="ko-KR" sz="1600">
                <a:solidFill>
                  <a:schemeClr val="bg1"/>
                </a:solidFill>
              </a:rPr>
              <a:t>=1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14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ChangeArrowheads="1"/>
          </p:cNvSpPr>
          <p:nvPr/>
        </p:nvSpPr>
        <p:spPr bwMode="auto">
          <a:xfrm>
            <a:off x="878966" y="1312662"/>
            <a:ext cx="7578725" cy="49387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do..while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이용한 메뉴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 =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do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"1---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새로만들기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"2---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파일열기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"3---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파일닫기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하나를 선택하시요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&amp;i);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&lt; 1 || i &gt; 3);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선택된 메뉴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=%d\n"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,i);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4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/>
              <a:t>숫자 추측 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프로그램이 가지고 있는 정수를 사용자가 알아맞히는 게임</a:t>
            </a:r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1599825" y="2860226"/>
            <a:ext cx="6307009" cy="3699179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2419165" y="3286892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정답을 추측하여 보시오</a:t>
            </a:r>
            <a:r>
              <a:rPr lang="en-US" altLang="ko-KR" sz="1600">
                <a:solidFill>
                  <a:schemeClr val="bg1"/>
                </a:solidFill>
              </a:rPr>
              <a:t>: 10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제시한 정수가 낮습니다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정답을 추측하여 보시오</a:t>
            </a:r>
            <a:r>
              <a:rPr lang="en-US" altLang="ko-KR" sz="1600">
                <a:solidFill>
                  <a:schemeClr val="bg1"/>
                </a:solidFill>
              </a:rPr>
              <a:t>: 30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제시한 정수가 낮습니다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정답을 추측하여 보시오</a:t>
            </a:r>
            <a:r>
              <a:rPr lang="en-US" altLang="ko-KR" sz="1600">
                <a:solidFill>
                  <a:schemeClr val="bg1"/>
                </a:solidFill>
              </a:rPr>
              <a:t>: 60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제시한 정수가 높습니다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정답을 추측하여 보시오</a:t>
            </a:r>
            <a:r>
              <a:rPr lang="en-US" altLang="ko-KR" sz="1600">
                <a:solidFill>
                  <a:schemeClr val="bg1"/>
                </a:solidFill>
              </a:rPr>
              <a:t>: 59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축하합니다</a:t>
            </a:r>
            <a:r>
              <a:rPr lang="en-US" altLang="ko-KR" sz="1600">
                <a:solidFill>
                  <a:schemeClr val="bg1"/>
                </a:solidFill>
              </a:rPr>
              <a:t>. </a:t>
            </a:r>
            <a:r>
              <a:rPr lang="ko-KR" altLang="en-US" sz="1600">
                <a:solidFill>
                  <a:schemeClr val="bg1"/>
                </a:solidFill>
              </a:rPr>
              <a:t>시도횟수</a:t>
            </a:r>
            <a:r>
              <a:rPr lang="en-US" altLang="ko-KR" sz="1600">
                <a:solidFill>
                  <a:schemeClr val="bg1"/>
                </a:solidFill>
              </a:rPr>
              <a:t>=4 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81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53910" y="1812894"/>
            <a:ext cx="8212138" cy="3096457"/>
          </a:xfrm>
          <a:solidFill>
            <a:srgbClr val="C4F6B0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altLang="ko-KR" sz="1600" i="1"/>
              <a:t>do 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ko-KR" altLang="en-US" sz="1600" i="1"/>
              <a:t>사용자로부터 숫자를 </a:t>
            </a:r>
            <a:r>
              <a:rPr lang="en-US" altLang="ko-KR" sz="1600" i="1"/>
              <a:t>guess</a:t>
            </a:r>
            <a:r>
              <a:rPr lang="ko-KR" altLang="en-US" sz="1600" i="1"/>
              <a:t>로 </a:t>
            </a:r>
            <a:r>
              <a:rPr lang="ko-KR" altLang="en-US" sz="1600" i="1" err="1"/>
              <a:t>입력받는다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ko-KR" altLang="en-US" sz="1600" i="1"/>
              <a:t>시도횟수를 증가한다</a:t>
            </a:r>
            <a:r>
              <a:rPr lang="en-US" altLang="ko-KR" sz="1600" i="1"/>
              <a:t>. 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en-US" altLang="ko-KR" sz="1600" i="1"/>
              <a:t>if( guess &lt; answer )</a:t>
            </a:r>
            <a:endParaRPr lang="ko-KR" altLang="en-US" sz="1600"/>
          </a:p>
          <a:p>
            <a:r>
              <a:rPr lang="ko-KR" altLang="en-US" sz="1600"/>
              <a:t>		</a:t>
            </a:r>
            <a:r>
              <a:rPr lang="ko-KR" altLang="en-US" sz="1600" i="1"/>
              <a:t>숫자가 낮다고 출력한다</a:t>
            </a:r>
            <a:r>
              <a:rPr lang="en-US" altLang="ko-KR" sz="1600" i="1"/>
              <a:t>.</a:t>
            </a:r>
            <a:endParaRPr lang="ko-KR" altLang="en-US" sz="1600"/>
          </a:p>
          <a:p>
            <a:r>
              <a:rPr lang="ko-KR" altLang="en-US" sz="1600"/>
              <a:t>	</a:t>
            </a:r>
            <a:r>
              <a:rPr lang="en-US" altLang="ko-KR" sz="1600" i="1"/>
              <a:t>if( guess &gt; answer )</a:t>
            </a:r>
            <a:endParaRPr lang="ko-KR" altLang="en-US" sz="1600"/>
          </a:p>
          <a:p>
            <a:r>
              <a:rPr lang="ko-KR" altLang="en-US" sz="1600"/>
              <a:t>		</a:t>
            </a:r>
            <a:r>
              <a:rPr lang="ko-KR" altLang="en-US" sz="1600" i="1"/>
              <a:t>숫자가 높다고 출력한다</a:t>
            </a:r>
            <a:r>
              <a:rPr lang="en-US" altLang="ko-KR" sz="1600" i="1"/>
              <a:t>.</a:t>
            </a:r>
            <a:endParaRPr lang="ko-KR" altLang="en-US" sz="1600"/>
          </a:p>
          <a:p>
            <a:r>
              <a:rPr lang="en-US" altLang="ko-KR" sz="1600" i="1"/>
              <a:t>while(guess != answer);</a:t>
            </a:r>
            <a:endParaRPr lang="ko-KR" altLang="en-US" sz="1600"/>
          </a:p>
          <a:p>
            <a:r>
              <a:rPr lang="ko-KR" altLang="en-US" sz="1600" i="1"/>
              <a:t>“축하합니다”와 시도횟수를 출력한다</a:t>
            </a:r>
            <a:r>
              <a:rPr lang="en-US" altLang="ko-KR" sz="1600" i="1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82865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07307" y="1186649"/>
            <a:ext cx="7626350" cy="529498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&gt;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</a:rPr>
              <a:t>{</a:t>
            </a:r>
            <a:endParaRPr lang="ko-KR" altLang="en-US" sz="16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answer =59;     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정답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guess;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tries = 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       do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{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정답을 추측하여 </a:t>
            </a:r>
            <a:r>
              <a:rPr lang="ko-KR" altLang="en-US" sz="1600" err="1">
                <a:solidFill>
                  <a:srgbClr val="A31515"/>
                </a:solidFill>
                <a:latin typeface="Trebuchet MS"/>
              </a:rPr>
              <a:t>보시오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: ");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, &amp;guess);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      tries++;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             if</a:t>
            </a: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(guess &gt;answer)  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사용자가 입력한 정수가 정답보다 높으면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      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제시한 정수가 높습니다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.");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if</a:t>
            </a: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(guess &lt;answer)  </a:t>
            </a:r>
            <a:r>
              <a:rPr lang="en-US" altLang="ko-KR" sz="1600">
                <a:solidFill>
                  <a:srgbClr val="008000"/>
                </a:solidFill>
                <a:latin typeface="Trebuchet MS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/>
              </a:rPr>
              <a:t>사용자가 입력한 정수가 정답보다 낮으면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      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제시한 정수가 낮습니다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.");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00"/>
                </a:solidFill>
                <a:latin typeface="Times New Roman"/>
                <a:ea typeface="바탕"/>
              </a:rPr>
              <a:t> }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(guess !=answer);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/>
              </a:rPr>
              <a:t>              </a:t>
            </a:r>
            <a:r>
              <a:rPr lang="en-US" altLang="ko-KR" sz="1600" err="1">
                <a:solidFill>
                  <a:srgbClr val="000000"/>
                </a:solidFill>
                <a:latin typeface="Trebuchet MS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"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축하합니다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.</a:t>
            </a:r>
            <a:r>
              <a:rPr lang="ko-KR" altLang="en-US" sz="1600">
                <a:solidFill>
                  <a:srgbClr val="A31515"/>
                </a:solidFill>
                <a:latin typeface="Trebuchet MS"/>
              </a:rPr>
              <a:t> 시도횟수</a:t>
            </a:r>
            <a:r>
              <a:rPr lang="en-US" altLang="ko-KR" sz="1600">
                <a:solidFill>
                  <a:srgbClr val="A31515"/>
                </a:solidFill>
                <a:latin typeface="Trebuchet MS"/>
              </a:rPr>
              <a:t>=%d"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, tries);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      </a:t>
            </a:r>
            <a:r>
              <a:rPr lang="en-US" altLang="ko-KR" sz="1600">
                <a:solidFill>
                  <a:srgbClr val="0000FF"/>
                </a:solidFill>
                <a:latin typeface="Trebuchet MS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/>
              </a:rPr>
              <a:t> 0;</a:t>
            </a:r>
          </a:p>
        </p:txBody>
      </p:sp>
    </p:spTree>
    <p:extLst>
      <p:ext uri="{BB962C8B-B14F-4D97-AF65-F5344CB8AC3E}">
        <p14:creationId xmlns:p14="http://schemas.microsoft.com/office/powerpoint/2010/main" val="23396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도전문제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위의 프로그램이 게임이 되려면 </a:t>
            </a:r>
            <a:r>
              <a:rPr lang="ko-KR" altLang="en-US" err="1"/>
              <a:t>난수를</a:t>
            </a:r>
            <a:r>
              <a:rPr lang="ko-KR" altLang="en-US"/>
              <a:t> 발생시키는 것이 좋다</a:t>
            </a:r>
            <a:r>
              <a:rPr lang="en-US" altLang="ko-KR"/>
              <a:t>. </a:t>
            </a:r>
            <a:r>
              <a:rPr lang="ko-KR" altLang="en-US" err="1"/>
              <a:t>난수는</a:t>
            </a:r>
            <a:r>
              <a:rPr lang="ko-KR" altLang="en-US"/>
              <a:t> </a:t>
            </a:r>
            <a:r>
              <a:rPr lang="en-US" altLang="ko-KR"/>
              <a:t>(rand()%100)</a:t>
            </a:r>
            <a:r>
              <a:rPr lang="ko-KR" altLang="en-US"/>
              <a:t>으로 발생이 가능하다</a:t>
            </a:r>
            <a:r>
              <a:rPr lang="en-US" altLang="ko-KR"/>
              <a:t>. </a:t>
            </a:r>
            <a:r>
              <a:rPr lang="en-US" altLang="ko-KR" err="1"/>
              <a:t>stdlib.h</a:t>
            </a:r>
            <a:r>
              <a:rPr lang="en-US" altLang="ko-KR"/>
              <a:t> </a:t>
            </a:r>
            <a:r>
              <a:rPr lang="ko-KR" altLang="en-US"/>
              <a:t>헤더 파일도 포함시켜야 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029" name="Picture 5" descr="C:\Users\chun\AppData\Local\Microsoft\Windows\Temporary Internet Files\Content.IE5\RFXRE2L0\MC90005697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212" y="3853385"/>
            <a:ext cx="1513332" cy="18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59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for </a:t>
            </a:r>
            <a:r>
              <a:rPr lang="ko-KR" altLang="en-US" sz="3600"/>
              <a:t>루프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b="1">
                <a:latin typeface="새굴림" pitchFamily="18" charset="-127"/>
                <a:ea typeface="새굴림" pitchFamily="18" charset="-127"/>
              </a:rPr>
              <a:t>정해진 횟수만큼 반복하는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454814"/>
            <a:ext cx="837247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for </a:t>
            </a:r>
            <a:r>
              <a:rPr lang="ko-KR" altLang="en-US" sz="3600"/>
              <a:t>문의 구조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8" y="1884563"/>
            <a:ext cx="8572500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</a:t>
            </a:r>
            <a:r>
              <a:rPr lang="ko-KR" altLang="en-US"/>
              <a:t> 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2876" y="1882511"/>
            <a:ext cx="8153400" cy="18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71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ChangeArrowheads="1"/>
          </p:cNvSpPr>
          <p:nvPr/>
        </p:nvSpPr>
        <p:spPr bwMode="auto">
          <a:xfrm>
            <a:off x="878966" y="1766657"/>
            <a:ext cx="7578725" cy="339127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// “Hello World!“ 5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번 출력하기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r>
              <a:rPr lang="en-US" altLang="ko-KR" sz="1600">
                <a:solidFill>
                  <a:srgbClr val="80808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&gt;</a:t>
            </a:r>
            <a:endParaRPr lang="en-US" altLang="ko-KR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;</a:t>
            </a:r>
          </a:p>
          <a:p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	for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(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= 0;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&lt; 5;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++) </a:t>
            </a: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// </a:t>
            </a:r>
            <a:r>
              <a:rPr lang="en-US" altLang="ko-KR" sz="1600" err="1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는 </a:t>
            </a: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0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부터 </a:t>
            </a: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4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까지 증가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"Hello World!\n"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	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22610" y="4791483"/>
            <a:ext cx="4643438" cy="1323439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/>
              <a:t>Hello World!</a:t>
            </a:r>
          </a:p>
          <a:p>
            <a:r>
              <a:rPr lang="en-US" altLang="ko-KR" sz="1600"/>
              <a:t>Hello World!</a:t>
            </a:r>
          </a:p>
          <a:p>
            <a:r>
              <a:rPr lang="en-US" altLang="ko-KR" sz="1600"/>
              <a:t>Hello World!</a:t>
            </a:r>
          </a:p>
          <a:p>
            <a:r>
              <a:rPr lang="en-US" altLang="ko-KR" sz="1600"/>
              <a:t>Hello World!</a:t>
            </a:r>
          </a:p>
          <a:p>
            <a:r>
              <a:rPr lang="en-US" altLang="ko-KR" sz="1600"/>
              <a:t>Hello World!</a:t>
            </a:r>
            <a:endParaRPr lang="en-US" altLang="ko-KR" sz="160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6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</a:t>
            </a:r>
            <a:r>
              <a:rPr lang="ko-KR" altLang="en-US"/>
              <a:t>문의 </a:t>
            </a:r>
            <a:r>
              <a:rPr lang="ko-KR" altLang="en-US" err="1"/>
              <a:t>실행과정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4921" y="1600200"/>
            <a:ext cx="642910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5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</a:t>
            </a:r>
            <a:r>
              <a:rPr lang="ko-KR" altLang="en-US"/>
              <a:t>문의 </a:t>
            </a:r>
            <a:r>
              <a:rPr lang="ko-KR" altLang="en-US" err="1"/>
              <a:t>실행과정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07" y="1555811"/>
            <a:ext cx="7110410" cy="49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ChangeArrowheads="1"/>
          </p:cNvSpPr>
          <p:nvPr/>
        </p:nvSpPr>
        <p:spPr bwMode="auto">
          <a:xfrm>
            <a:off x="863154" y="1603868"/>
            <a:ext cx="7569200" cy="418623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 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반복을 이용한 정수합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i, sum;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sum = 0;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= 1;i &lt;= 10; i++)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sum += i;                     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sum = sum + i;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와 같음</a:t>
            </a: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"1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부터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10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까지의 정수의 합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= %d\n"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,sum);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869504" y="6047281"/>
            <a:ext cx="7558087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just"/>
            <a:r>
              <a:rPr lang="en-US" altLang="ko-KR" sz="1600">
                <a:ea typeface="굴림" pitchFamily="50" charset="-127"/>
              </a:rPr>
              <a:t>1</a:t>
            </a:r>
            <a:r>
              <a:rPr lang="ko-KR" altLang="en-US" sz="1600">
                <a:ea typeface="굴림" pitchFamily="50" charset="-127"/>
              </a:rPr>
              <a:t>부터 </a:t>
            </a:r>
            <a:r>
              <a:rPr lang="en-US" altLang="ko-KR" sz="1600">
                <a:ea typeface="굴림" pitchFamily="50" charset="-127"/>
              </a:rPr>
              <a:t>10</a:t>
            </a:r>
            <a:r>
              <a:rPr lang="ko-KR" altLang="en-US" sz="1600">
                <a:ea typeface="굴림" pitchFamily="50" charset="-127"/>
              </a:rPr>
              <a:t>까지의 정수의 합 </a:t>
            </a:r>
            <a:r>
              <a:rPr lang="en-US" altLang="ko-KR" sz="1600">
                <a:ea typeface="굴림" pitchFamily="50" charset="-127"/>
              </a:rPr>
              <a:t>= 55 </a:t>
            </a:r>
          </a:p>
        </p:txBody>
      </p:sp>
      <p:sp>
        <p:nvSpPr>
          <p:cNvPr id="676869" name="Rectangle 5"/>
          <p:cNvSpPr>
            <a:spLocks noChangeArrowheads="1"/>
          </p:cNvSpPr>
          <p:nvPr/>
        </p:nvSpPr>
        <p:spPr bwMode="auto">
          <a:xfrm>
            <a:off x="-363984" y="55551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ChangeArrowheads="1"/>
          </p:cNvSpPr>
          <p:nvPr/>
        </p:nvSpPr>
        <p:spPr bwMode="auto">
          <a:xfrm>
            <a:off x="612648" y="1369164"/>
            <a:ext cx="7559675" cy="50911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반복을 이용한 </a:t>
            </a:r>
            <a:r>
              <a:rPr kumimoji="1" lang="ko-KR" altLang="en-US" sz="1600" err="1">
                <a:solidFill>
                  <a:srgbClr val="008000"/>
                </a:solidFill>
                <a:latin typeface="Trebuchet MS" panose="020B0603020202020204" pitchFamily="34" charset="0"/>
              </a:rPr>
              <a:t>세제곱값구하기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정수를 </a:t>
            </a:r>
            <a:r>
              <a:rPr kumimoji="1" lang="ko-KR" altLang="en-US" sz="1600" err="1">
                <a:solidFill>
                  <a:srgbClr val="800000"/>
                </a:solidFill>
                <a:latin typeface="Trebuchet MS" panose="020B0603020202020204" pitchFamily="34" charset="0"/>
              </a:rPr>
              <a:t>입력하시요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"====================\n"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   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       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i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의 세제곱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"====================\n"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= 1;i &lt;= n;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"%5d     %5d\n"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*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*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5719763" y="985838"/>
            <a:ext cx="3071812" cy="23018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600">
                <a:ea typeface="굴림" pitchFamily="50" charset="-127"/>
              </a:rPr>
              <a:t>정수를 입력하시요</a:t>
            </a:r>
            <a:r>
              <a:rPr lang="en-US" altLang="ko-KR" sz="1600">
                <a:ea typeface="굴림" pitchFamily="50" charset="-127"/>
              </a:rPr>
              <a:t>:5 </a:t>
            </a:r>
          </a:p>
          <a:p>
            <a:r>
              <a:rPr lang="en-US" altLang="ko-KR" sz="1600">
                <a:ea typeface="굴림" pitchFamily="50" charset="-127"/>
              </a:rPr>
              <a:t>==================== </a:t>
            </a:r>
          </a:p>
          <a:p>
            <a:r>
              <a:rPr lang="en-US" altLang="ko-KR" sz="1600">
                <a:ea typeface="굴림" pitchFamily="50" charset="-127"/>
              </a:rPr>
              <a:t>   i       i</a:t>
            </a:r>
            <a:r>
              <a:rPr lang="ko-KR" altLang="en-US" sz="1600">
                <a:ea typeface="굴림" pitchFamily="50" charset="-127"/>
              </a:rPr>
              <a:t>의 세제곱 </a:t>
            </a:r>
          </a:p>
          <a:p>
            <a:r>
              <a:rPr lang="en-US" altLang="ko-KR" sz="1600">
                <a:ea typeface="굴림" pitchFamily="50" charset="-127"/>
              </a:rPr>
              <a:t>==================== </a:t>
            </a:r>
          </a:p>
          <a:p>
            <a:r>
              <a:rPr lang="en-US" altLang="ko-KR" sz="1600">
                <a:ea typeface="굴림" pitchFamily="50" charset="-127"/>
              </a:rPr>
              <a:t>    1         1 </a:t>
            </a:r>
          </a:p>
          <a:p>
            <a:r>
              <a:rPr lang="en-US" altLang="ko-KR" sz="1600">
                <a:ea typeface="굴림" pitchFamily="50" charset="-127"/>
              </a:rPr>
              <a:t>    2         8 </a:t>
            </a:r>
          </a:p>
          <a:p>
            <a:r>
              <a:rPr lang="en-US" altLang="ko-KR" sz="1600">
                <a:ea typeface="굴림" pitchFamily="50" charset="-127"/>
              </a:rPr>
              <a:t>    3        27 </a:t>
            </a:r>
          </a:p>
          <a:p>
            <a:r>
              <a:rPr lang="en-US" altLang="ko-KR" sz="1600">
                <a:ea typeface="굴림" pitchFamily="50" charset="-127"/>
              </a:rPr>
              <a:t>    4        64 </a:t>
            </a:r>
          </a:p>
          <a:p>
            <a:r>
              <a:rPr lang="en-US" altLang="ko-KR" sz="1600">
                <a:ea typeface="굴림" pitchFamily="50" charset="-127"/>
              </a:rPr>
              <a:t>    5       125 </a:t>
            </a:r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55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#4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2379" y="1700253"/>
            <a:ext cx="8014993" cy="370859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반복을 이용한 네모 그리기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&lt;</a:t>
            </a:r>
            <a:r>
              <a:rPr lang="en-US" altLang="ko-KR" sz="1600" err="1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stdio.h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&gt;</a:t>
            </a:r>
          </a:p>
          <a:p>
            <a:pPr marL="0" indent="0">
              <a:lnSpc>
                <a:spcPts val="1500"/>
              </a:lnSpc>
              <a:buNone/>
            </a:pPr>
            <a:endParaRPr lang="ko-KR" altLang="en-US" sz="1600">
              <a:solidFill>
                <a:srgbClr val="8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i;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"**********"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	</a:t>
            </a:r>
          </a:p>
          <a:p>
            <a:pPr marL="0" indent="0">
              <a:lnSpc>
                <a:spcPts val="1500"/>
              </a:lnSpc>
              <a:buNone/>
            </a:pPr>
            <a:endParaRPr lang="en-US" altLang="ko-KR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(i = 0;i &lt; 5; i++)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"*        *"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	</a:t>
            </a:r>
          </a:p>
          <a:p>
            <a:pPr marL="0" indent="0">
              <a:lnSpc>
                <a:spcPts val="1500"/>
              </a:lnSpc>
              <a:buNone/>
            </a:pPr>
            <a:endParaRPr lang="en-US" altLang="ko-KR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"**********"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	</a:t>
            </a:r>
          </a:p>
          <a:p>
            <a:pPr marL="0" indent="0">
              <a:lnSpc>
                <a:spcPts val="1500"/>
              </a:lnSpc>
              <a:buNone/>
            </a:pPr>
            <a:endParaRPr lang="en-US" altLang="ko-KR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}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894388" y="4080934"/>
            <a:ext cx="4033074" cy="2573652"/>
            <a:chOff x="1264444" y="1662113"/>
            <a:chExt cx="4895850" cy="3916362"/>
          </a:xfrm>
        </p:grpSpPr>
        <p:sp>
          <p:nvSpPr>
            <p:cNvPr id="9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180670" y="4378266"/>
            <a:ext cx="1752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**********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	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	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 	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 	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	*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**********</a:t>
            </a:r>
          </a:p>
        </p:txBody>
      </p:sp>
    </p:spTree>
    <p:extLst>
      <p:ext uri="{BB962C8B-B14F-4D97-AF65-F5344CB8AC3E}">
        <p14:creationId xmlns:p14="http://schemas.microsoft.com/office/powerpoint/2010/main" val="1445409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z="3600"/>
              <a:t>while </a:t>
            </a:r>
            <a:r>
              <a:rPr lang="ko-KR" altLang="en-US" sz="3600"/>
              <a:t>루프와 </a:t>
            </a:r>
            <a:r>
              <a:rPr lang="en-US" altLang="ko-KR" sz="3600"/>
              <a:t>for </a:t>
            </a:r>
            <a:r>
              <a:rPr lang="ko-KR" altLang="en-US" sz="3600"/>
              <a:t>루프와의 관계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01795" y="1600200"/>
            <a:ext cx="6775360" cy="44958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ChangeArrowheads="1"/>
          </p:cNvSpPr>
          <p:nvPr/>
        </p:nvSpPr>
        <p:spPr bwMode="auto">
          <a:xfrm>
            <a:off x="1217613" y="996950"/>
            <a:ext cx="7597775" cy="50911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반복을 이용한 팩토리얼 구하기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long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fact=1;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i, n;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정수를 입력하시요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&amp;n);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(i = 1;i &lt;= n; i++)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fact = fact * i;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"%d!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은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%d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,n,fact);       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1217613" y="6188599"/>
            <a:ext cx="7624762" cy="5905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600">
                <a:ea typeface="굴림" pitchFamily="50" charset="-127"/>
              </a:rPr>
              <a:t>정수를 입력하시요</a:t>
            </a:r>
            <a:r>
              <a:rPr lang="en-US" altLang="ko-KR" sz="1600">
                <a:ea typeface="굴림" pitchFamily="50" charset="-127"/>
              </a:rPr>
              <a:t>: 10 </a:t>
            </a:r>
          </a:p>
          <a:p>
            <a:r>
              <a:rPr lang="en-US" altLang="ko-KR" sz="1600">
                <a:ea typeface="굴림" pitchFamily="50" charset="-127"/>
              </a:rPr>
              <a:t>10!</a:t>
            </a:r>
            <a:r>
              <a:rPr lang="ko-KR" altLang="en-US" sz="1600">
                <a:ea typeface="굴림" pitchFamily="50" charset="-127"/>
              </a:rPr>
              <a:t>은 </a:t>
            </a:r>
            <a:r>
              <a:rPr lang="en-US" altLang="ko-KR" sz="1600">
                <a:ea typeface="굴림" pitchFamily="50" charset="-127"/>
              </a:rPr>
              <a:t>3628800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</p:txBody>
      </p:sp>
      <p:sp>
        <p:nvSpPr>
          <p:cNvPr id="680965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팩토리얼</a:t>
            </a:r>
            <a:r>
              <a:rPr lang="ko-KR" altLang="en-US"/>
              <a:t> 계산 예제</a:t>
            </a:r>
            <a:r>
              <a:rPr lang="en-US" altLang="ko-KR"/>
              <a:t>(while</a:t>
            </a:r>
            <a:r>
              <a:rPr lang="ko-KR" altLang="en-US"/>
              <a:t> 버전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52806" y="1234475"/>
            <a:ext cx="7837194" cy="47283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반복을 이용한 </a:t>
            </a:r>
            <a:r>
              <a:rPr lang="ko-KR" altLang="en-US" sz="1600" err="1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팩토리얼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 구하기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&lt;</a:t>
            </a:r>
            <a:r>
              <a:rPr lang="en-US" altLang="ko-KR" sz="1600" err="1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stdio.h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&gt;</a:t>
            </a: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long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fact = 1;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i = 1, n;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</a:t>
            </a:r>
            <a:r>
              <a:rPr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정수를 </a:t>
            </a:r>
            <a:r>
              <a:rPr lang="ko-KR" altLang="en-US" sz="1600" err="1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입력하시요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: 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scanf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, &amp;n);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(i &lt;= n)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{</a:t>
            </a: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fact = fact * i;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i++;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}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"%d!</a:t>
            </a:r>
            <a:r>
              <a:rPr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은 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%d</a:t>
            </a:r>
            <a:r>
              <a:rPr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입니다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, n, fact);	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52806" y="6122049"/>
            <a:ext cx="7837194" cy="5905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r>
              <a:rPr lang="ko-KR" altLang="en-US" sz="1600">
                <a:ea typeface="굴림" pitchFamily="50" charset="-127"/>
              </a:rPr>
              <a:t>정수를 입력하시요</a:t>
            </a:r>
            <a:r>
              <a:rPr lang="en-US" altLang="ko-KR" sz="1600">
                <a:ea typeface="굴림" pitchFamily="50" charset="-127"/>
              </a:rPr>
              <a:t>: 10 </a:t>
            </a:r>
          </a:p>
          <a:p>
            <a:r>
              <a:rPr lang="en-US" altLang="ko-KR" sz="1600">
                <a:ea typeface="굴림" pitchFamily="50" charset="-127"/>
              </a:rPr>
              <a:t>10!</a:t>
            </a:r>
            <a:r>
              <a:rPr lang="ko-KR" altLang="en-US" sz="1600">
                <a:ea typeface="굴림" pitchFamily="50" charset="-127"/>
              </a:rPr>
              <a:t>은 </a:t>
            </a:r>
            <a:r>
              <a:rPr lang="en-US" altLang="ko-KR" sz="1600">
                <a:ea typeface="굴림" pitchFamily="50" charset="-127"/>
              </a:rPr>
              <a:t>3628800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39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다양한 증감수식의 형태</a:t>
            </a:r>
          </a:p>
        </p:txBody>
      </p:sp>
      <p:sp>
        <p:nvSpPr>
          <p:cNvPr id="683013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845598" y="1981570"/>
            <a:ext cx="4421188" cy="581025"/>
          </a:xfr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 algn="just">
              <a:buFont typeface="Symbol" pitchFamily="18" charset="2"/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lang="en-US" altLang="ko-KR" sz="1600">
                <a:latin typeface="Trebuchet MS" panose="020B0603020202020204" pitchFamily="34" charset="0"/>
              </a:rPr>
              <a:t> (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 = 10;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 &gt; 0;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-- )</a:t>
            </a:r>
          </a:p>
          <a:p>
            <a:pPr algn="just">
              <a:buFont typeface="Symbol" pitchFamily="18" charset="2"/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lang="en-US" altLang="ko-KR" sz="1600">
                <a:latin typeface="Trebuchet MS" panose="020B0603020202020204" pitchFamily="34" charset="0"/>
              </a:rPr>
              <a:t>);</a:t>
            </a:r>
            <a:endParaRPr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14" name="Rectangle 6"/>
          <p:cNvSpPr>
            <a:spLocks noChangeArrowheads="1"/>
          </p:cNvSpPr>
          <p:nvPr/>
        </p:nvSpPr>
        <p:spPr bwMode="auto">
          <a:xfrm>
            <a:off x="861473" y="2975237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(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= 0;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&lt; 10;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+= 2 )</a:t>
            </a:r>
          </a:p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15" name="Rectangle 7"/>
          <p:cNvSpPr>
            <a:spLocks noChangeArrowheads="1"/>
          </p:cNvSpPr>
          <p:nvPr/>
        </p:nvSpPr>
        <p:spPr bwMode="auto">
          <a:xfrm>
            <a:off x="839248" y="3957538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(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= 1;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&lt; 10;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*= 2 )</a:t>
            </a:r>
          </a:p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16" name="Rectangle 8"/>
          <p:cNvSpPr>
            <a:spLocks noChangeArrowheads="1"/>
          </p:cNvSpPr>
          <p:nvPr/>
        </p:nvSpPr>
        <p:spPr bwMode="auto">
          <a:xfrm>
            <a:off x="829723" y="4992800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(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= 0;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&lt; 100;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= (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 * </a:t>
            </a:r>
            <a:r>
              <a:rPr kumimoji="1" lang="en-US" altLang="ko-KR" sz="1600" err="1">
                <a:latin typeface="Trebuchet MS" panose="020B0603020202020204" pitchFamily="34" charset="0"/>
              </a:rPr>
              <a:t>i</a:t>
            </a:r>
            <a:r>
              <a:rPr kumimoji="1" lang="en-US" altLang="ko-KR" sz="1600">
                <a:latin typeface="Trebuchet MS" panose="020B0603020202020204" pitchFamily="34" charset="0"/>
              </a:rPr>
              <a:t>) + 2 )</a:t>
            </a:r>
          </a:p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20" name="Rectangle 12"/>
          <p:cNvSpPr>
            <a:spLocks noChangeArrowheads="1"/>
          </p:cNvSpPr>
          <p:nvPr/>
        </p:nvSpPr>
        <p:spPr bwMode="auto">
          <a:xfrm>
            <a:off x="5385848" y="1978395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뺄셈 사용</a:t>
            </a:r>
          </a:p>
        </p:txBody>
      </p:sp>
      <p:sp>
        <p:nvSpPr>
          <p:cNvPr id="683021" name="Rectangle 13"/>
          <p:cNvSpPr>
            <a:spLocks noChangeArrowheads="1"/>
          </p:cNvSpPr>
          <p:nvPr/>
        </p:nvSpPr>
        <p:spPr bwMode="auto">
          <a:xfrm>
            <a:off x="5401723" y="2972062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씩 증가</a:t>
            </a:r>
          </a:p>
        </p:txBody>
      </p:sp>
      <p:sp>
        <p:nvSpPr>
          <p:cNvPr id="683022" name="Rectangle 14"/>
          <p:cNvSpPr>
            <a:spLocks noChangeArrowheads="1"/>
          </p:cNvSpPr>
          <p:nvPr/>
        </p:nvSpPr>
        <p:spPr bwMode="auto">
          <a:xfrm>
            <a:off x="5379498" y="3954363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를 곱한다</a:t>
            </a:r>
            <a:r>
              <a:rPr kumimoji="1" lang="en-US" altLang="ko-KR" sz="1600">
                <a:solidFill>
                  <a:schemeClr val="tx2"/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83023" name="Rectangle 15"/>
          <p:cNvSpPr>
            <a:spLocks noChangeArrowheads="1"/>
          </p:cNvSpPr>
          <p:nvPr/>
        </p:nvSpPr>
        <p:spPr bwMode="auto">
          <a:xfrm>
            <a:off x="5379498" y="4999150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어떤 수식이라도 가능</a:t>
            </a:r>
          </a:p>
        </p:txBody>
      </p:sp>
    </p:spTree>
    <p:extLst>
      <p:ext uri="{BB962C8B-B14F-4D97-AF65-F5344CB8AC3E}">
        <p14:creationId xmlns:p14="http://schemas.microsoft.com/office/powerpoint/2010/main" val="109745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24" y="2327275"/>
            <a:ext cx="6581775" cy="3657600"/>
          </a:xfrm>
          <a:prstGeom prst="rect">
            <a:avLst/>
          </a:prstGeom>
        </p:spPr>
      </p:pic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/>
              <a:t>while </a:t>
            </a:r>
            <a:r>
              <a:rPr lang="ko-KR" altLang="en-US" sz="3600"/>
              <a:t>문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주어진 조건이 만족되는 동안 문장들을 반복 실행한다</a:t>
            </a:r>
            <a:r>
              <a:rPr lang="en-US" altLang="ko-KR"/>
              <a:t>.</a:t>
            </a:r>
          </a:p>
        </p:txBody>
      </p:sp>
      <p:grpSp>
        <p:nvGrpSpPr>
          <p:cNvPr id="647174" name="Group 6"/>
          <p:cNvGrpSpPr>
            <a:grpSpLocks/>
          </p:cNvGrpSpPr>
          <p:nvPr/>
        </p:nvGrpSpPr>
        <p:grpSpPr bwMode="auto">
          <a:xfrm>
            <a:off x="2568760" y="2357453"/>
            <a:ext cx="315913" cy="298450"/>
            <a:chOff x="1870" y="2683"/>
            <a:chExt cx="199" cy="188"/>
          </a:xfrm>
        </p:grpSpPr>
        <p:sp>
          <p:nvSpPr>
            <p:cNvPr id="647175" name="Oval 7"/>
            <p:cNvSpPr>
              <a:spLocks noChangeArrowheads="1"/>
            </p:cNvSpPr>
            <p:nvPr/>
          </p:nvSpPr>
          <p:spPr bwMode="auto">
            <a:xfrm>
              <a:off x="1870" y="2697"/>
              <a:ext cx="175" cy="1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7176" name="AutoShape 8"/>
            <p:cNvSpPr>
              <a:spLocks noChangeArrowheads="1"/>
            </p:cNvSpPr>
            <p:nvPr/>
          </p:nvSpPr>
          <p:spPr bwMode="auto">
            <a:xfrm>
              <a:off x="1966" y="2683"/>
              <a:ext cx="103" cy="92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67DA9D-009F-4554-A50D-7524464D7DE4}"/>
              </a:ext>
            </a:extLst>
          </p:cNvPr>
          <p:cNvSpPr/>
          <p:nvPr/>
        </p:nvSpPr>
        <p:spPr>
          <a:xfrm>
            <a:off x="4955085" y="2230395"/>
            <a:ext cx="3144769" cy="3865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C -0.00052 0.02176 -0.00035 0.04167 -0.00417 0.0625 C -0.0033 0.08241 -0.00191 0.09838 -0.00104 0.11806 C -0.0026 0.13102 -0.00764 0.14213 -0.00937 0.15556 C -0.00746 0.22755 -0.00608 0.23588 -0.00833 0.33473 C -0.00851 0.34144 -0.0191 0.37037 -0.02292 0.37361 C -0.02656 0.37686 -0.03108 0.3801 -0.03542 0.38195 C -0.04948 0.38102 -0.06059 0.3801 -0.07396 0.37778 C -0.07621 0.37593 -0.07899 0.37547 -0.08125 0.37361 C -0.09062 0.36528 -0.07621 0.37269 -0.08646 0.36806 C -0.08993 0.34051 -0.08906 0.31204 -0.09271 0.28473 C -0.0934 0.2794 -0.09566 0.27593 -0.09687 0.27084 C -0.09722 0.24861 -0.09705 0.22639 -0.09792 0.20417 C -0.09809 0.20047 -0.1 0.19306 -0.1 0.19329 C -0.09965 0.17917 -0.10017 0.16528 -0.09896 0.15139 C -0.09878 0.14954 -0.09375 0.14537 -0.09271 0.14445 C -0.0842 0.13797 -0.0743 0.13403 -0.06458 0.13195 C -0.04757 0.13241 -0.02552 0.12014 -0.01354 0.13611 C -0.00885 0.14236 -0.00417 0.15417 -0.00208 0.1625 C -0.00121 0.16621 -8.33333E-7 0.17361 -8.33333E-7 0.17385 C -0.00035 0.20741 -0.00104 0.24121 -0.00104 0.275 C -0.00104 0.28241 -8.33333E-7 0.28982 -8.33333E-7 0.29723 C -8.33333E-7 0.31459 -0.00312 0.33148 -0.00417 0.34861 C -0.0059 0.375 -0.00781 0.39607 -0.02917 0.40556 C -0.04167 0.40394 -0.05052 0.40047 -0.06146 0.39306 C -0.06667 0.38959 -0.06667 0.39167 -0.07083 0.38611 C -0.07292 0.38334 -0.0743 0.37963 -0.07604 0.37639 C -0.07743 0.36898 -0.08073 0.35834 -0.08333 0.35139 C -0.08472 0.34213 -0.08733 0.33264 -0.08958 0.32361 C -0.09045 0.31574 -0.09132 0.30787 -0.09271 0.3 C -0.0941 0.26343 -0.10035 0.22223 -0.09062 0.1875 C -0.08854 0.17986 -0.08819 0.18334 -0.08542 0.175 C -0.08246 0.16644 -0.08021 0.15695 -0.075 0.15 C -0.07066 0.14422 -0.05625 0.1375 -0.05 0.13473 C -0.03819 0.13611 -0.02743 0.13912 -0.01562 0.14028 C -0.01215 0.1419 -0.00625 0.14723 -0.00625 0.14746 C -0.00312 0.15949 0.00052 0.17037 0.00208 0.18334 C 0.00278 0.19746 0.00295 0.20903 0.00625 0.22223 C 0.0059 0.24815 0.0059 0.27408 0.00521 0.3 C 0.00486 0.31505 -0.00087 0.35579 -0.01146 0.36528 C -0.01215 0.36667 -0.0125 0.36852 -0.01354 0.36945 C -0.01545 0.37107 -0.01979 0.37223 -0.01979 0.37246 C -0.02604 0.37176 -0.03229 0.37176 -0.03854 0.37084 C -0.04271 0.37037 -0.05104 0.36806 -0.05104 0.36829 C -0.05573 0.36482 -0.06163 0.35926 -0.06667 0.35695 C -0.07083 0.34954 -0.07587 0.34491 -0.07917 0.33611 C -0.08003 0.3338 -0.08055 0.33148 -0.08125 0.32917 C -0.08229 0.325 -0.08437 0.31667 -0.08437 0.3169 C -0.08542 0.30648 -0.08663 0.2963 -0.0875 0.28611 C -0.08819 0.27778 -0.08958 0.26111 -0.08958 0.26135 C -0.08924 0.23287 -0.08924 0.20463 -0.08854 0.17639 C -0.08837 0.16829 -0.0842 0.15602 -0.07917 0.15139 C -0.07569 0.13773 -0.05555 0.12894 -0.04583 0.12639 C -0.01493 0.12686 0.01597 0.12686 0.04688 0.12778 C 0.05382 0.12801 0.05538 0.12917 0.06146 0.13195 C 0.06458 0.13334 0.07083 0.13611 0.07083 0.13635 C 0.075 0.21829 0.07292 0.27755 0.07188 0.375 C 0.0717 0.39028 0.06476 0.42408 0.05417 0.43334 C 0.03993 0.44584 0.02014 0.43704 0.00313 0.4375 C 0.00174 0.43797 0.00017 0.43773 -0.00104 0.43889 C -0.00347 0.44121 -0.00729 0.44723 -0.00729 0.44746 C -0.00989 0.45764 -0.00937 0.46945 -0.01042 0.48056 C -0.01007 0.4963 -0.00937 0.54352 -0.00937 0.52778 " pathEditMode="relative" rAng="0" ptsTypes="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다양한 증감수식의 형태</a:t>
            </a:r>
          </a:p>
        </p:txBody>
      </p:sp>
      <p:sp>
        <p:nvSpPr>
          <p:cNvPr id="683017" name="Rectangle 9"/>
          <p:cNvSpPr>
            <a:spLocks noChangeArrowheads="1"/>
          </p:cNvSpPr>
          <p:nvPr/>
        </p:nvSpPr>
        <p:spPr bwMode="auto">
          <a:xfrm>
            <a:off x="904821" y="2922543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 ( ; i&lt;100; i++ 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18" name="Rectangle 10"/>
          <p:cNvSpPr>
            <a:spLocks noChangeArrowheads="1"/>
          </p:cNvSpPr>
          <p:nvPr/>
        </p:nvSpPr>
        <p:spPr bwMode="auto">
          <a:xfrm>
            <a:off x="901646" y="3643268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3333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(i = 0, k = 0; i &lt; 100; i++ 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19" name="Rectangle 11"/>
          <p:cNvSpPr>
            <a:spLocks noChangeArrowheads="1"/>
          </p:cNvSpPr>
          <p:nvPr/>
        </p:nvSpPr>
        <p:spPr bwMode="auto">
          <a:xfrm>
            <a:off x="898471" y="4354468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3333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(printf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("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반복시작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”</a:t>
            </a:r>
            <a:r>
              <a:rPr kumimoji="1" lang="en-US" altLang="ko-KR" sz="1600">
                <a:latin typeface="Trebuchet MS" panose="020B0603020202020204" pitchFamily="34" charset="0"/>
              </a:rPr>
              <a:t>), i = 0; i &lt; 100; i++ 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683024" name="Rectangle 16"/>
          <p:cNvSpPr>
            <a:spLocks noChangeArrowheads="1"/>
          </p:cNvSpPr>
          <p:nvPr/>
        </p:nvSpPr>
        <p:spPr bwMode="auto">
          <a:xfrm>
            <a:off x="5445071" y="2919368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 err="1">
                <a:solidFill>
                  <a:schemeClr val="tx2"/>
                </a:solidFill>
                <a:latin typeface="Trebuchet MS" panose="020B0603020202020204" pitchFamily="34" charset="0"/>
              </a:rPr>
              <a:t>한부분이</a:t>
            </a: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 없을 수도 있다</a:t>
            </a:r>
            <a:r>
              <a:rPr kumimoji="1" lang="en-US" altLang="ko-KR" sz="1600">
                <a:solidFill>
                  <a:schemeClr val="tx2"/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683025" name="Rectangle 17"/>
          <p:cNvSpPr>
            <a:spLocks noChangeArrowheads="1"/>
          </p:cNvSpPr>
          <p:nvPr/>
        </p:nvSpPr>
        <p:spPr bwMode="auto">
          <a:xfrm>
            <a:off x="5441896" y="3640093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개 이상의 변수 초기화</a:t>
            </a:r>
          </a:p>
        </p:txBody>
      </p:sp>
      <p:sp>
        <p:nvSpPr>
          <p:cNvPr id="683026" name="Rectangle 18"/>
          <p:cNvSpPr>
            <a:spLocks noChangeArrowheads="1"/>
          </p:cNvSpPr>
          <p:nvPr/>
        </p:nvSpPr>
        <p:spPr bwMode="auto">
          <a:xfrm>
            <a:off x="5438721" y="4351293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어떤 수식도 가능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904821" y="2051539"/>
            <a:ext cx="4421188" cy="5810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latin typeface="Trebuchet MS" panose="020B0603020202020204" pitchFamily="34" charset="0"/>
              </a:rPr>
              <a:t>  ( ; ;  )</a:t>
            </a:r>
          </a:p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Trebuchet MS" panose="020B0603020202020204" pitchFamily="34" charset="0"/>
              </a:rPr>
              <a:t>	</a:t>
            </a:r>
            <a:r>
              <a:rPr kumimoji="1" lang="en-US" altLang="ko-KR" sz="1600" err="1"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"Hello World!\n"</a:t>
            </a:r>
            <a:r>
              <a:rPr kumimoji="1" lang="en-US" altLang="ko-KR" sz="1600">
                <a:latin typeface="Trebuchet MS" panose="020B0603020202020204" pitchFamily="34" charset="0"/>
              </a:rPr>
              <a:t>);</a:t>
            </a:r>
            <a:endParaRPr kumimoji="1" lang="ko-KR" altLang="en-US" sz="1600">
              <a:latin typeface="Trebuchet MS" panose="020B0603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512947" y="2051539"/>
            <a:ext cx="29829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en-US" sz="1600">
                <a:solidFill>
                  <a:schemeClr val="tx2"/>
                </a:solidFill>
                <a:latin typeface="Trebuchet MS" panose="020B0603020202020204" pitchFamily="34" charset="0"/>
              </a:rPr>
              <a:t>무한 반복 루프</a:t>
            </a:r>
            <a:endParaRPr kumimoji="1" lang="en-US" altLang="ko-KR" sz="16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47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중간 점검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Symbol" pitchFamily="18" charset="2"/>
              <a:buNone/>
            </a:pPr>
            <a:r>
              <a:rPr lang="en-US" altLang="ko-KR"/>
              <a:t>1. </a:t>
            </a:r>
            <a:r>
              <a:rPr lang="ko-KR" altLang="en-US"/>
              <a:t>다음 코드의 출력은</a:t>
            </a:r>
            <a:endParaRPr lang="en-US" altLang="ko-KR"/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	for(</a:t>
            </a:r>
            <a:r>
              <a:rPr lang="en-US" altLang="ko-KR" err="1"/>
              <a:t>i</a:t>
            </a:r>
            <a:r>
              <a:rPr lang="en-US" altLang="ko-KR"/>
              <a:t> = 1; </a:t>
            </a:r>
            <a:r>
              <a:rPr lang="en-US" altLang="ko-KR" err="1"/>
              <a:t>i</a:t>
            </a:r>
            <a:r>
              <a:rPr lang="en-US" altLang="ko-KR"/>
              <a:t> &lt; 5; </a:t>
            </a:r>
            <a:r>
              <a:rPr lang="en-US" altLang="ko-KR" err="1"/>
              <a:t>i</a:t>
            </a:r>
            <a:r>
              <a:rPr lang="en-US" altLang="ko-KR"/>
              <a:t>++)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		</a:t>
            </a:r>
            <a:r>
              <a:rPr lang="en-US" altLang="ko-KR" err="1"/>
              <a:t>printf</a:t>
            </a:r>
            <a:r>
              <a:rPr lang="en-US" altLang="ko-KR"/>
              <a:t>("%d ", 2 * </a:t>
            </a:r>
            <a:r>
              <a:rPr lang="en-US" altLang="ko-KR" err="1"/>
              <a:t>i</a:t>
            </a:r>
            <a:r>
              <a:rPr lang="en-US" altLang="ko-KR"/>
              <a:t>);</a:t>
            </a:r>
          </a:p>
          <a:p>
            <a:pPr eaLnBrk="1" hangingPunct="1">
              <a:buFont typeface="Symbol" pitchFamily="18" charset="2"/>
              <a:buNone/>
            </a:pPr>
            <a:endParaRPr lang="en-US" altLang="ko-KR"/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2. </a:t>
            </a:r>
            <a:r>
              <a:rPr lang="ko-KR" altLang="en-US"/>
              <a:t>다음 코드의 출력은</a:t>
            </a:r>
            <a:endParaRPr lang="en-US" altLang="ko-KR"/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	for(</a:t>
            </a:r>
            <a:r>
              <a:rPr lang="en-US" altLang="ko-KR" err="1"/>
              <a:t>i</a:t>
            </a:r>
            <a:r>
              <a:rPr lang="en-US" altLang="ko-KR"/>
              <a:t> = 10; </a:t>
            </a:r>
            <a:r>
              <a:rPr lang="en-US" altLang="ko-KR" err="1"/>
              <a:t>i</a:t>
            </a:r>
            <a:r>
              <a:rPr lang="en-US" altLang="ko-KR"/>
              <a:t> &gt; 0; </a:t>
            </a:r>
            <a:r>
              <a:rPr lang="en-US" altLang="ko-KR" err="1"/>
              <a:t>i</a:t>
            </a:r>
            <a:r>
              <a:rPr lang="en-US" altLang="ko-KR"/>
              <a:t> = </a:t>
            </a:r>
            <a:r>
              <a:rPr lang="en-US" altLang="ko-KR" err="1"/>
              <a:t>i</a:t>
            </a:r>
            <a:r>
              <a:rPr lang="en-US" altLang="ko-KR"/>
              <a:t> - 2)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		</a:t>
            </a:r>
            <a:r>
              <a:rPr lang="en-US" altLang="ko-KR" err="1"/>
              <a:t>printf</a:t>
            </a:r>
            <a:r>
              <a:rPr lang="en-US" altLang="ko-KR"/>
              <a:t>("</a:t>
            </a:r>
            <a:r>
              <a:rPr lang="en-US" altLang="ko-KR" err="1"/>
              <a:t>Student%d</a:t>
            </a:r>
            <a:r>
              <a:rPr lang="en-US" altLang="ko-KR"/>
              <a:t>\n", </a:t>
            </a:r>
            <a:r>
              <a:rPr lang="en-US" altLang="ko-KR" err="1"/>
              <a:t>i</a:t>
            </a:r>
            <a:r>
              <a:rPr lang="en-US" altLang="ko-KR"/>
              <a:t>);</a:t>
            </a:r>
            <a:endParaRPr lang="ko-KR" alt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6085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44817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802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중첩 반복문</a:t>
            </a:r>
          </a:p>
        </p:txBody>
      </p:sp>
      <p:sp>
        <p:nvSpPr>
          <p:cNvPr id="40964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중첩 반복문</a:t>
            </a:r>
            <a:r>
              <a:rPr lang="en-US" altLang="ko-KR"/>
              <a:t>(nested loop): </a:t>
            </a:r>
            <a:r>
              <a:rPr lang="ko-KR" altLang="en-US"/>
              <a:t>반복문 안에 다른 반복문이 위치</a:t>
            </a:r>
          </a:p>
          <a:p>
            <a:pPr eaLnBrk="1" hangingPunct="1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9" y="2626358"/>
            <a:ext cx="7305536" cy="33610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ChangeArrowheads="1"/>
          </p:cNvSpPr>
          <p:nvPr/>
        </p:nvSpPr>
        <p:spPr bwMode="auto">
          <a:xfrm>
            <a:off x="1322388" y="1073150"/>
            <a:ext cx="7473950" cy="441483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중첩 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for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문을 이용하여 *기호를 사각형 모양으로 출력하는 프로그램 </a:t>
            </a:r>
            <a:endParaRPr kumimoji="1" lang="ko-KR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x, y;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(y = 0;y &lt; 5; y++)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for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(x = 0;x &lt; 10; x++)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"*"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86084" name="Rectangle 4"/>
          <p:cNvSpPr>
            <a:spLocks noChangeArrowheads="1"/>
          </p:cNvSpPr>
          <p:nvPr/>
        </p:nvSpPr>
        <p:spPr bwMode="auto">
          <a:xfrm>
            <a:off x="1319213" y="5534025"/>
            <a:ext cx="7453312" cy="13239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600">
                <a:ea typeface="굴림" pitchFamily="50" charset="-127"/>
              </a:rPr>
              <a:t>********** </a:t>
            </a:r>
          </a:p>
          <a:p>
            <a:r>
              <a:rPr lang="ko-KR" altLang="en-US" sz="1600">
                <a:ea typeface="굴림" pitchFamily="50" charset="-127"/>
              </a:rPr>
              <a:t>********** </a:t>
            </a:r>
          </a:p>
          <a:p>
            <a:r>
              <a:rPr lang="ko-KR" altLang="en-US" sz="1600">
                <a:ea typeface="굴림" pitchFamily="50" charset="-127"/>
              </a:rPr>
              <a:t>********** </a:t>
            </a:r>
          </a:p>
          <a:p>
            <a:r>
              <a:rPr lang="ko-KR" altLang="en-US" sz="1600">
                <a:ea typeface="굴림" pitchFamily="50" charset="-127"/>
              </a:rPr>
              <a:t>********** </a:t>
            </a:r>
          </a:p>
          <a:p>
            <a:r>
              <a:rPr lang="ko-KR" altLang="en-US" sz="1600">
                <a:ea typeface="굴림" pitchFamily="50" charset="-127"/>
              </a:rPr>
              <a:t>********** </a:t>
            </a:r>
            <a:endParaRPr lang="en-US" altLang="ko-KR" sz="1600">
              <a:ea typeface="굴림" pitchFamily="50" charset="-127"/>
            </a:endParaRPr>
          </a:p>
        </p:txBody>
      </p:sp>
      <p:sp>
        <p:nvSpPr>
          <p:cNvPr id="686085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#1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ChangeArrowheads="1"/>
          </p:cNvSpPr>
          <p:nvPr/>
        </p:nvSpPr>
        <p:spPr bwMode="auto">
          <a:xfrm>
            <a:off x="1322388" y="1073150"/>
            <a:ext cx="7473950" cy="339895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&lt;</a:t>
            </a:r>
            <a:r>
              <a:rPr lang="en-US" altLang="ko-KR" sz="1600" err="1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stdio.h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&gt;</a:t>
            </a:r>
          </a:p>
          <a:p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x, y;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s-E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for</a:t>
            </a:r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(y = 1; y &lt;= 5; y++)	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{		</a:t>
            </a:r>
            <a:r>
              <a:rPr lang="es-ES" altLang="ko-KR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 </a:t>
            </a:r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</a:p>
          <a:p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</a:t>
            </a:r>
            <a:r>
              <a:rPr lang="es-E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for</a:t>
            </a:r>
            <a:r>
              <a:rPr lang="es-E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(x = 0; x &lt; y; x++)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"*"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</a:t>
            </a:r>
          </a:p>
          <a:p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“\n"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);	</a:t>
            </a:r>
            <a:r>
              <a:rPr lang="en-US" altLang="ko-KR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내부 </a:t>
            </a:r>
            <a:r>
              <a:rPr lang="ko-KR" altLang="en-US" sz="1600" err="1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반복문이</a:t>
            </a:r>
            <a:r>
              <a:rPr lang="ko-KR" altLang="en-US" sz="1600">
                <a:solidFill>
                  <a:srgbClr val="008000"/>
                </a:solidFill>
                <a:latin typeface="Trebuchet MS" panose="020B0603020202020204" pitchFamily="34" charset="0"/>
                <a:ea typeface="새굴림"/>
              </a:rPr>
              <a:t> 종료될 때마다 실행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}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0;</a:t>
            </a:r>
          </a:p>
          <a:p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}</a:t>
            </a:r>
          </a:p>
        </p:txBody>
      </p:sp>
      <p:sp>
        <p:nvSpPr>
          <p:cNvPr id="686084" name="Rectangle 4"/>
          <p:cNvSpPr>
            <a:spLocks noChangeArrowheads="1"/>
          </p:cNvSpPr>
          <p:nvPr/>
        </p:nvSpPr>
        <p:spPr bwMode="auto">
          <a:xfrm>
            <a:off x="1322388" y="4754362"/>
            <a:ext cx="7453312" cy="135421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/>
              <a:t>*</a:t>
            </a:r>
          </a:p>
          <a:p>
            <a:r>
              <a:rPr lang="en-US" altLang="ko-KR" sz="1600"/>
              <a:t>**</a:t>
            </a:r>
          </a:p>
          <a:p>
            <a:r>
              <a:rPr lang="en-US" altLang="ko-KR" sz="1600"/>
              <a:t>***</a:t>
            </a:r>
          </a:p>
          <a:p>
            <a:r>
              <a:rPr lang="en-US" altLang="ko-KR" sz="1600"/>
              <a:t>****</a:t>
            </a:r>
          </a:p>
          <a:p>
            <a:r>
              <a:rPr lang="en-US" altLang="ko-KR" sz="1600"/>
              <a:t>*****</a:t>
            </a:r>
          </a:p>
        </p:txBody>
      </p:sp>
      <p:sp>
        <p:nvSpPr>
          <p:cNvPr id="686085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#2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중간 점검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Symbol" pitchFamily="18" charset="2"/>
              <a:buNone/>
            </a:pPr>
            <a:r>
              <a:rPr lang="en-US" altLang="ko-KR"/>
              <a:t>1. </a:t>
            </a:r>
            <a:r>
              <a:rPr lang="ko-KR" altLang="en-US"/>
              <a:t>다음 코드의 출력을 쓰시오</a:t>
            </a:r>
            <a:r>
              <a:rPr lang="en-US" altLang="ko-KR"/>
              <a:t>.</a:t>
            </a:r>
          </a:p>
          <a:p>
            <a:pPr>
              <a:buNone/>
            </a:pPr>
            <a:r>
              <a:rPr lang="en-US" altLang="ko-KR"/>
              <a:t>	</a:t>
            </a:r>
            <a:r>
              <a:rPr lang="en-US" altLang="ko-KR" sz="1800"/>
              <a:t>for(</a:t>
            </a:r>
            <a:r>
              <a:rPr lang="en-US" altLang="ko-KR" sz="1800" err="1"/>
              <a:t>i</a:t>
            </a:r>
            <a:r>
              <a:rPr lang="en-US" altLang="ko-KR" sz="1800"/>
              <a:t> = 0; </a:t>
            </a:r>
            <a:r>
              <a:rPr lang="en-US" altLang="ko-KR" sz="1800" err="1"/>
              <a:t>i</a:t>
            </a:r>
            <a:r>
              <a:rPr lang="en-US" altLang="ko-KR" sz="1800"/>
              <a:t> &lt; 3; </a:t>
            </a:r>
            <a:r>
              <a:rPr lang="en-US" altLang="ko-KR" sz="1800" err="1"/>
              <a:t>i</a:t>
            </a:r>
            <a:r>
              <a:rPr lang="en-US" altLang="ko-KR" sz="1800"/>
              <a:t>++)</a:t>
            </a:r>
          </a:p>
          <a:p>
            <a:pPr>
              <a:buNone/>
            </a:pPr>
            <a:r>
              <a:rPr lang="en-US" altLang="ko-KR" sz="1800"/>
              <a:t>		for(j = 0; j &lt; 3; </a:t>
            </a:r>
            <a:r>
              <a:rPr lang="en-US" altLang="ko-KR" sz="1800" err="1"/>
              <a:t>j++</a:t>
            </a:r>
            <a:r>
              <a:rPr lang="en-US" altLang="ko-KR" sz="1800"/>
              <a:t>)</a:t>
            </a:r>
          </a:p>
          <a:p>
            <a:pPr>
              <a:buNone/>
            </a:pPr>
            <a:r>
              <a:rPr lang="en-US" altLang="ko-KR" sz="1800"/>
              <a:t>			</a:t>
            </a:r>
            <a:r>
              <a:rPr lang="en-US" altLang="ko-KR" sz="1800" err="1"/>
              <a:t>printf</a:t>
            </a:r>
            <a:r>
              <a:rPr lang="en-US" altLang="ko-KR" sz="1800"/>
              <a:t>(“%d </a:t>
            </a:r>
            <a:r>
              <a:rPr lang="ko-KR" altLang="en-US" sz="1800"/>
              <a:t>곱하기 </a:t>
            </a:r>
            <a:r>
              <a:rPr lang="en-US" altLang="ko-KR" sz="1800"/>
              <a:t>%d</a:t>
            </a:r>
            <a:r>
              <a:rPr lang="ko-KR" altLang="en-US" sz="1800"/>
              <a:t>은 </a:t>
            </a:r>
            <a:r>
              <a:rPr lang="en-US" altLang="ko-KR" sz="1800"/>
              <a:t>%d\n”, </a:t>
            </a:r>
            <a:r>
              <a:rPr lang="en-US" altLang="ko-KR" sz="1800" err="1"/>
              <a:t>i</a:t>
            </a:r>
            <a:r>
              <a:rPr lang="en-US" altLang="ko-KR" sz="1800"/>
              <a:t>, j, </a:t>
            </a:r>
            <a:r>
              <a:rPr lang="en-US" altLang="ko-KR" sz="1800" err="1"/>
              <a:t>i</a:t>
            </a:r>
            <a:r>
              <a:rPr lang="en-US" altLang="ko-KR" sz="1800"/>
              <a:t>*j);</a:t>
            </a:r>
            <a:endParaRPr lang="ko-KR" altLang="en-US" sz="1600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0181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44817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126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직각 삼각형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각 변의 길이가 </a:t>
            </a:r>
            <a:r>
              <a:rPr lang="en-US" altLang="ko-KR"/>
              <a:t>100</a:t>
            </a:r>
            <a:r>
              <a:rPr lang="ko-KR" altLang="en-US"/>
              <a:t>보다 작은 삼각형 중에서 피타고라스의 정리가 성립하는 직각 삼각형은 몇 개나 있을까</a:t>
            </a:r>
            <a:r>
              <a:rPr lang="en-US" altLang="ko-KR"/>
              <a:t>? </a:t>
            </a:r>
            <a:endParaRPr lang="ko-KR" altLang="en-US"/>
          </a:p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02752" y="2811862"/>
            <a:ext cx="5885454" cy="3000075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2383654" y="361007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3 4 5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4 3 5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5 12 13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82070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85800" y="1946059"/>
            <a:ext cx="8212138" cy="2408767"/>
          </a:xfrm>
          <a:solidFill>
            <a:srgbClr val="C4F6B0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ko-KR" sz="1600" i="1"/>
              <a:t>for(a=1;a&lt;=100;a++)</a:t>
            </a:r>
            <a:endParaRPr lang="en-US" altLang="ko-KR" sz="1600"/>
          </a:p>
          <a:p>
            <a:r>
              <a:rPr lang="en-US" altLang="ko-KR" sz="1600"/>
              <a:t>	</a:t>
            </a:r>
            <a:r>
              <a:rPr lang="en-US" altLang="ko-KR" sz="1600" i="1"/>
              <a:t>for(b=1;b&lt;=100;b++)</a:t>
            </a:r>
            <a:endParaRPr lang="en-US" altLang="ko-KR" sz="1600"/>
          </a:p>
          <a:p>
            <a:r>
              <a:rPr lang="en-US" altLang="ko-KR" sz="1600"/>
              <a:t>		</a:t>
            </a:r>
            <a:r>
              <a:rPr lang="en-US" altLang="ko-KR" sz="1600" i="1"/>
              <a:t>for(c=1;c&lt;=100;c++)</a:t>
            </a:r>
            <a:endParaRPr lang="en-US" altLang="ko-KR" sz="1600"/>
          </a:p>
          <a:p>
            <a:r>
              <a:rPr lang="en-US" altLang="ko-KR" sz="1600"/>
              <a:t>			</a:t>
            </a:r>
            <a:r>
              <a:rPr lang="en-US" altLang="ko-KR" sz="1600" i="1"/>
              <a:t>if( a*a + b*b == c*c )</a:t>
            </a:r>
            <a:endParaRPr lang="en-US" altLang="ko-KR" sz="1600"/>
          </a:p>
          <a:p>
            <a:r>
              <a:rPr lang="en-US" altLang="ko-KR" sz="1600"/>
              <a:t>				</a:t>
            </a:r>
            <a:r>
              <a:rPr lang="en-US" altLang="ko-KR" sz="1600" i="1"/>
              <a:t>a</a:t>
            </a:r>
            <a:r>
              <a:rPr lang="ko-KR" altLang="en-US" sz="1600" i="1"/>
              <a:t>와 </a:t>
            </a:r>
            <a:r>
              <a:rPr lang="en-US" altLang="ko-KR" sz="1600" i="1"/>
              <a:t>b</a:t>
            </a:r>
            <a:r>
              <a:rPr lang="ko-KR" altLang="en-US" sz="1600" i="1"/>
              <a:t>와 </a:t>
            </a:r>
            <a:r>
              <a:rPr lang="en-US" altLang="ko-KR" sz="1600" i="1"/>
              <a:t>c</a:t>
            </a:r>
            <a:r>
              <a:rPr lang="ko-KR" altLang="en-US" sz="1600" i="1"/>
              <a:t>를 화면에 출력한다</a:t>
            </a:r>
            <a:r>
              <a:rPr lang="en-US" altLang="ko-KR" sz="1600" i="1"/>
              <a:t>.</a:t>
            </a:r>
            <a:endParaRPr lang="ko-KR" altLang="en-US" sz="160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84263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49584" y="1918056"/>
            <a:ext cx="7879527" cy="37015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57600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&gt;</a:t>
            </a:r>
          </a:p>
          <a:p>
            <a:pPr marL="0" indent="0" defTabSz="57600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)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 defTabSz="576000">
              <a:buNone/>
            </a:pP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a=1; a&lt;=100; a++)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for(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b=1; b&lt;=100; b++)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c=1; c&lt;=100; 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c++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)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	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 (a*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a+b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*b)==c*c )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	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"%d %d %d"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, a, b, c);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0;</a:t>
            </a:r>
          </a:p>
          <a:p>
            <a:pPr marL="0" indent="0" defTabSz="57600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6353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</a:t>
            </a:r>
            <a:r>
              <a:rPr lang="ko-KR" altLang="en-US"/>
              <a:t> 문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break </a:t>
            </a:r>
            <a:r>
              <a:rPr lang="ko-KR" altLang="en-US"/>
              <a:t>문은 반복 루프를 빠져 나오는데 사용된다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22" y="2522691"/>
            <a:ext cx="54578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65723"/>
            <a:ext cx="8153400" cy="39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12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51467" y="1234475"/>
            <a:ext cx="7756289" cy="47683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&lt;</a:t>
            </a:r>
            <a:r>
              <a:rPr lang="en-US" altLang="ko-KR" sz="1600" err="1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stdio.h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&gt;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#define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SEED_MONEY 1000000</a:t>
            </a:r>
          </a:p>
          <a:p>
            <a:pPr marL="0" indent="0">
              <a:buNone/>
            </a:pPr>
            <a:endParaRPr lang="en-US" altLang="ko-KR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year=0, money=SEED_MONEY;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(1)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year++;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money += money*0.30;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 </a:t>
            </a:r>
            <a:r>
              <a:rPr lang="en-US" altLang="ko-KR" sz="1600" u="sng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money &gt; 10*SEED_MONEY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) 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	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break;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}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휴먼명조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Trebuchet MS" panose="020B0603020202020204" pitchFamily="34" charset="0"/>
                <a:ea typeface="휴먼명조"/>
              </a:rPr>
              <a:t>"%d"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, year);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휴먼명조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 0;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휴먼명조"/>
              </a:rPr>
              <a:t>}</a:t>
            </a:r>
          </a:p>
        </p:txBody>
      </p:sp>
      <p:sp>
        <p:nvSpPr>
          <p:cNvPr id="5" name="설명선 1 4"/>
          <p:cNvSpPr/>
          <p:nvPr/>
        </p:nvSpPr>
        <p:spPr bwMode="auto">
          <a:xfrm>
            <a:off x="3004457" y="4123267"/>
            <a:ext cx="3045011" cy="711200"/>
          </a:xfrm>
          <a:prstGeom prst="borderCallout1">
            <a:avLst>
              <a:gd name="adj1" fmla="val 16369"/>
              <a:gd name="adj2" fmla="val 102581"/>
              <a:gd name="adj3" fmla="val -81548"/>
              <a:gd name="adj4" fmla="val 16048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_x221760096"/>
          <p:cNvSpPr>
            <a:spLocks noChangeArrowheads="1"/>
          </p:cNvSpPr>
          <p:nvPr/>
        </p:nvSpPr>
        <p:spPr bwMode="auto">
          <a:xfrm>
            <a:off x="6889514" y="3063875"/>
            <a:ext cx="2018242" cy="47859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오이"/>
                <a:cs typeface="굴림" pitchFamily="50" charset="-127"/>
              </a:rPr>
              <a:t>원금의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cs typeface="굴림" pitchFamily="50" charset="-127"/>
              </a:rPr>
              <a:t>10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오이"/>
                <a:cs typeface="굴림" pitchFamily="50" charset="-127"/>
              </a:rPr>
              <a:t>배가 되면</a:t>
            </a: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cs typeface="굴림" pitchFamily="50" charset="-127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1544471" y="4349163"/>
            <a:ext cx="2420490" cy="706931"/>
          </a:xfrm>
          <a:custGeom>
            <a:avLst/>
            <a:gdLst>
              <a:gd name="connsiteX0" fmla="*/ 2420490 w 2420490"/>
              <a:gd name="connsiteY0" fmla="*/ 284309 h 706931"/>
              <a:gd name="connsiteX1" fmla="*/ 2351334 w 2420490"/>
              <a:gd name="connsiteY1" fmla="*/ 245889 h 706931"/>
              <a:gd name="connsiteX2" fmla="*/ 2305230 w 2420490"/>
              <a:gd name="connsiteY2" fmla="*/ 215153 h 706931"/>
              <a:gd name="connsiteX3" fmla="*/ 2266810 w 2420490"/>
              <a:gd name="connsiteY3" fmla="*/ 199785 h 706931"/>
              <a:gd name="connsiteX4" fmla="*/ 2220705 w 2420490"/>
              <a:gd name="connsiteY4" fmla="*/ 176733 h 706931"/>
              <a:gd name="connsiteX5" fmla="*/ 2043973 w 2420490"/>
              <a:gd name="connsiteY5" fmla="*/ 122945 h 706931"/>
              <a:gd name="connsiteX6" fmla="*/ 1974816 w 2420490"/>
              <a:gd name="connsiteY6" fmla="*/ 99892 h 706931"/>
              <a:gd name="connsiteX7" fmla="*/ 1913344 w 2420490"/>
              <a:gd name="connsiteY7" fmla="*/ 84524 h 706931"/>
              <a:gd name="connsiteX8" fmla="*/ 1844188 w 2420490"/>
              <a:gd name="connsiteY8" fmla="*/ 53788 h 706931"/>
              <a:gd name="connsiteX9" fmla="*/ 1644403 w 2420490"/>
              <a:gd name="connsiteY9" fmla="*/ 23052 h 706931"/>
              <a:gd name="connsiteX10" fmla="*/ 1590615 w 2420490"/>
              <a:gd name="connsiteY10" fmla="*/ 15368 h 706931"/>
              <a:gd name="connsiteX11" fmla="*/ 1436934 w 2420490"/>
              <a:gd name="connsiteY11" fmla="*/ 0 h 706931"/>
              <a:gd name="connsiteX12" fmla="*/ 1144941 w 2420490"/>
              <a:gd name="connsiteY12" fmla="*/ 15368 h 706931"/>
              <a:gd name="connsiteX13" fmla="*/ 1091153 w 2420490"/>
              <a:gd name="connsiteY13" fmla="*/ 23052 h 706931"/>
              <a:gd name="connsiteX14" fmla="*/ 1014312 w 2420490"/>
              <a:gd name="connsiteY14" fmla="*/ 30736 h 706931"/>
              <a:gd name="connsiteX15" fmla="*/ 960524 w 2420490"/>
              <a:gd name="connsiteY15" fmla="*/ 38420 h 706931"/>
              <a:gd name="connsiteX16" fmla="*/ 791475 w 2420490"/>
              <a:gd name="connsiteY16" fmla="*/ 46104 h 706931"/>
              <a:gd name="connsiteX17" fmla="*/ 722319 w 2420490"/>
              <a:gd name="connsiteY17" fmla="*/ 76840 h 706931"/>
              <a:gd name="connsiteX18" fmla="*/ 699267 w 2420490"/>
              <a:gd name="connsiteY18" fmla="*/ 99892 h 706931"/>
              <a:gd name="connsiteX19" fmla="*/ 599374 w 2420490"/>
              <a:gd name="connsiteY19" fmla="*/ 145997 h 706931"/>
              <a:gd name="connsiteX20" fmla="*/ 545586 w 2420490"/>
              <a:gd name="connsiteY20" fmla="*/ 169049 h 706931"/>
              <a:gd name="connsiteX21" fmla="*/ 491798 w 2420490"/>
              <a:gd name="connsiteY21" fmla="*/ 199785 h 706931"/>
              <a:gd name="connsiteX22" fmla="*/ 430326 w 2420490"/>
              <a:gd name="connsiteY22" fmla="*/ 230521 h 706931"/>
              <a:gd name="connsiteX23" fmla="*/ 376537 w 2420490"/>
              <a:gd name="connsiteY23" fmla="*/ 261257 h 706931"/>
              <a:gd name="connsiteX24" fmla="*/ 345801 w 2420490"/>
              <a:gd name="connsiteY24" fmla="*/ 284309 h 706931"/>
              <a:gd name="connsiteX25" fmla="*/ 268961 w 2420490"/>
              <a:gd name="connsiteY25" fmla="*/ 330413 h 706931"/>
              <a:gd name="connsiteX26" fmla="*/ 245909 w 2420490"/>
              <a:gd name="connsiteY26" fmla="*/ 345782 h 706931"/>
              <a:gd name="connsiteX27" fmla="*/ 215173 w 2420490"/>
              <a:gd name="connsiteY27" fmla="*/ 361150 h 706931"/>
              <a:gd name="connsiteX28" fmla="*/ 192121 w 2420490"/>
              <a:gd name="connsiteY28" fmla="*/ 384202 h 706931"/>
              <a:gd name="connsiteX29" fmla="*/ 161384 w 2420490"/>
              <a:gd name="connsiteY29" fmla="*/ 399570 h 706931"/>
              <a:gd name="connsiteX30" fmla="*/ 84544 w 2420490"/>
              <a:gd name="connsiteY30" fmla="*/ 468726 h 706931"/>
              <a:gd name="connsiteX31" fmla="*/ 53808 w 2420490"/>
              <a:gd name="connsiteY31" fmla="*/ 514830 h 706931"/>
              <a:gd name="connsiteX32" fmla="*/ 38440 w 2420490"/>
              <a:gd name="connsiteY32" fmla="*/ 537882 h 706931"/>
              <a:gd name="connsiteX33" fmla="*/ 23072 w 2420490"/>
              <a:gd name="connsiteY33" fmla="*/ 614723 h 706931"/>
              <a:gd name="connsiteX34" fmla="*/ 15388 w 2420490"/>
              <a:gd name="connsiteY34" fmla="*/ 637775 h 706931"/>
              <a:gd name="connsiteX35" fmla="*/ 7704 w 2420490"/>
              <a:gd name="connsiteY35" fmla="*/ 676195 h 706931"/>
              <a:gd name="connsiteX36" fmla="*/ 20 w 2420490"/>
              <a:gd name="connsiteY36" fmla="*/ 706931 h 70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20490" h="706931">
                <a:moveTo>
                  <a:pt x="2420490" y="284309"/>
                </a:moveTo>
                <a:cubicBezTo>
                  <a:pt x="2313455" y="198681"/>
                  <a:pt x="2436853" y="288649"/>
                  <a:pt x="2351334" y="245889"/>
                </a:cubicBezTo>
                <a:cubicBezTo>
                  <a:pt x="2334814" y="237629"/>
                  <a:pt x="2322379" y="222013"/>
                  <a:pt x="2305230" y="215153"/>
                </a:cubicBezTo>
                <a:cubicBezTo>
                  <a:pt x="2292423" y="210030"/>
                  <a:pt x="2279367" y="205493"/>
                  <a:pt x="2266810" y="199785"/>
                </a:cubicBezTo>
                <a:cubicBezTo>
                  <a:pt x="2251168" y="192675"/>
                  <a:pt x="2236762" y="182850"/>
                  <a:pt x="2220705" y="176733"/>
                </a:cubicBezTo>
                <a:cubicBezTo>
                  <a:pt x="2061427" y="116056"/>
                  <a:pt x="2157241" y="156260"/>
                  <a:pt x="2043973" y="122945"/>
                </a:cubicBezTo>
                <a:cubicBezTo>
                  <a:pt x="2020661" y="116088"/>
                  <a:pt x="1998128" y="106749"/>
                  <a:pt x="1974816" y="99892"/>
                </a:cubicBezTo>
                <a:cubicBezTo>
                  <a:pt x="1954553" y="93932"/>
                  <a:pt x="1933261" y="91554"/>
                  <a:pt x="1913344" y="84524"/>
                </a:cubicBezTo>
                <a:cubicBezTo>
                  <a:pt x="1889556" y="76128"/>
                  <a:pt x="1868243" y="61384"/>
                  <a:pt x="1844188" y="53788"/>
                </a:cubicBezTo>
                <a:cubicBezTo>
                  <a:pt x="1795694" y="38474"/>
                  <a:pt x="1684413" y="28768"/>
                  <a:pt x="1644403" y="23052"/>
                </a:cubicBezTo>
                <a:lnTo>
                  <a:pt x="1590615" y="15368"/>
                </a:lnTo>
                <a:cubicBezTo>
                  <a:pt x="1532974" y="8163"/>
                  <a:pt x="1496215" y="5389"/>
                  <a:pt x="1436934" y="0"/>
                </a:cubicBezTo>
                <a:cubicBezTo>
                  <a:pt x="1345103" y="3826"/>
                  <a:pt x="1238800" y="6429"/>
                  <a:pt x="1144941" y="15368"/>
                </a:cubicBezTo>
                <a:cubicBezTo>
                  <a:pt x="1126911" y="17085"/>
                  <a:pt x="1109140" y="20936"/>
                  <a:pt x="1091153" y="23052"/>
                </a:cubicBezTo>
                <a:cubicBezTo>
                  <a:pt x="1065588" y="26060"/>
                  <a:pt x="1039877" y="27728"/>
                  <a:pt x="1014312" y="30736"/>
                </a:cubicBezTo>
                <a:cubicBezTo>
                  <a:pt x="996325" y="32852"/>
                  <a:pt x="978592" y="37174"/>
                  <a:pt x="960524" y="38420"/>
                </a:cubicBezTo>
                <a:cubicBezTo>
                  <a:pt x="904250" y="42301"/>
                  <a:pt x="847825" y="43543"/>
                  <a:pt x="791475" y="46104"/>
                </a:cubicBezTo>
                <a:cubicBezTo>
                  <a:pt x="777783" y="51581"/>
                  <a:pt x="736024" y="67051"/>
                  <a:pt x="722319" y="76840"/>
                </a:cubicBezTo>
                <a:cubicBezTo>
                  <a:pt x="713476" y="83156"/>
                  <a:pt x="708435" y="94058"/>
                  <a:pt x="699267" y="99892"/>
                </a:cubicBezTo>
                <a:cubicBezTo>
                  <a:pt x="626559" y="146161"/>
                  <a:pt x="658403" y="116483"/>
                  <a:pt x="599374" y="145997"/>
                </a:cubicBezTo>
                <a:cubicBezTo>
                  <a:pt x="546307" y="172530"/>
                  <a:pt x="609556" y="153056"/>
                  <a:pt x="545586" y="169049"/>
                </a:cubicBezTo>
                <a:cubicBezTo>
                  <a:pt x="489423" y="206491"/>
                  <a:pt x="560041" y="160789"/>
                  <a:pt x="491798" y="199785"/>
                </a:cubicBezTo>
                <a:cubicBezTo>
                  <a:pt x="438087" y="230477"/>
                  <a:pt x="505971" y="200263"/>
                  <a:pt x="430326" y="230521"/>
                </a:cubicBezTo>
                <a:cubicBezTo>
                  <a:pt x="378569" y="282278"/>
                  <a:pt x="438456" y="230298"/>
                  <a:pt x="376537" y="261257"/>
                </a:cubicBezTo>
                <a:cubicBezTo>
                  <a:pt x="365082" y="266984"/>
                  <a:pt x="356574" y="277384"/>
                  <a:pt x="345801" y="284309"/>
                </a:cubicBezTo>
                <a:cubicBezTo>
                  <a:pt x="320675" y="300461"/>
                  <a:pt x="293814" y="313843"/>
                  <a:pt x="268961" y="330413"/>
                </a:cubicBezTo>
                <a:cubicBezTo>
                  <a:pt x="261277" y="335536"/>
                  <a:pt x="253927" y="341200"/>
                  <a:pt x="245909" y="345782"/>
                </a:cubicBezTo>
                <a:cubicBezTo>
                  <a:pt x="235964" y="351465"/>
                  <a:pt x="224494" y="354492"/>
                  <a:pt x="215173" y="361150"/>
                </a:cubicBezTo>
                <a:cubicBezTo>
                  <a:pt x="206330" y="367466"/>
                  <a:pt x="200964" y="377886"/>
                  <a:pt x="192121" y="384202"/>
                </a:cubicBezTo>
                <a:cubicBezTo>
                  <a:pt x="182800" y="390860"/>
                  <a:pt x="171098" y="393499"/>
                  <a:pt x="161384" y="399570"/>
                </a:cubicBezTo>
                <a:cubicBezTo>
                  <a:pt x="138709" y="413741"/>
                  <a:pt x="96517" y="450767"/>
                  <a:pt x="84544" y="468726"/>
                </a:cubicBezTo>
                <a:lnTo>
                  <a:pt x="53808" y="514830"/>
                </a:lnTo>
                <a:lnTo>
                  <a:pt x="38440" y="537882"/>
                </a:lnTo>
                <a:cubicBezTo>
                  <a:pt x="33317" y="563496"/>
                  <a:pt x="31332" y="589943"/>
                  <a:pt x="23072" y="614723"/>
                </a:cubicBezTo>
                <a:cubicBezTo>
                  <a:pt x="20511" y="622407"/>
                  <a:pt x="17352" y="629917"/>
                  <a:pt x="15388" y="637775"/>
                </a:cubicBezTo>
                <a:cubicBezTo>
                  <a:pt x="12220" y="650445"/>
                  <a:pt x="10872" y="663525"/>
                  <a:pt x="7704" y="676195"/>
                </a:cubicBezTo>
                <a:cubicBezTo>
                  <a:pt x="-790" y="710171"/>
                  <a:pt x="20" y="688461"/>
                  <a:pt x="20" y="7069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2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ChangeArrowheads="1"/>
          </p:cNvSpPr>
          <p:nvPr/>
        </p:nvSpPr>
        <p:spPr bwMode="auto">
          <a:xfrm>
            <a:off x="777875" y="1422400"/>
            <a:ext cx="7588250" cy="50911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break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를 이용하여 무한루프를 탈출한다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&lt;stdio.h&gt;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&lt;math.h&gt;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double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v;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(1)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실수값을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scanf(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"%lf"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&amp;v);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 v &lt; 0.0 )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break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printf(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"%f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의 제곱근은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%f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v, sqrt(v));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b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89156" name="Rectangle 4"/>
          <p:cNvSpPr>
            <a:spLocks noChangeArrowheads="1"/>
          </p:cNvSpPr>
          <p:nvPr/>
        </p:nvSpPr>
        <p:spPr bwMode="auto">
          <a:xfrm>
            <a:off x="4043363" y="1422400"/>
            <a:ext cx="4986337" cy="18129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600">
                <a:ea typeface="굴림" pitchFamily="50" charset="-127"/>
              </a:rPr>
              <a:t>실수값을 입력하시오</a:t>
            </a:r>
            <a:r>
              <a:rPr lang="en-US" altLang="ko-KR" sz="1600">
                <a:ea typeface="굴림" pitchFamily="50" charset="-127"/>
              </a:rPr>
              <a:t>: 9.0 </a:t>
            </a:r>
          </a:p>
          <a:p>
            <a:r>
              <a:rPr lang="en-US" altLang="ko-KR" sz="1600">
                <a:ea typeface="굴림" pitchFamily="50" charset="-127"/>
              </a:rPr>
              <a:t>9.000000</a:t>
            </a:r>
            <a:r>
              <a:rPr lang="ko-KR" altLang="en-US" sz="1600">
                <a:ea typeface="굴림" pitchFamily="50" charset="-127"/>
              </a:rPr>
              <a:t>의 제곱근은 </a:t>
            </a:r>
            <a:r>
              <a:rPr lang="en-US" altLang="ko-KR" sz="1600">
                <a:ea typeface="굴림" pitchFamily="50" charset="-127"/>
              </a:rPr>
              <a:t>3.000000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  <a:p>
            <a:r>
              <a:rPr lang="ko-KR" altLang="en-US" sz="1600">
                <a:ea typeface="굴림" pitchFamily="50" charset="-127"/>
              </a:rPr>
              <a:t>실수값을 입력하시오</a:t>
            </a:r>
            <a:r>
              <a:rPr lang="en-US" altLang="ko-KR" sz="1600">
                <a:ea typeface="굴림" pitchFamily="50" charset="-127"/>
              </a:rPr>
              <a:t>: 12.0 </a:t>
            </a:r>
          </a:p>
          <a:p>
            <a:r>
              <a:rPr lang="en-US" altLang="ko-KR" sz="1600">
                <a:ea typeface="굴림" pitchFamily="50" charset="-127"/>
              </a:rPr>
              <a:t>12.000000</a:t>
            </a:r>
            <a:r>
              <a:rPr lang="ko-KR" altLang="en-US" sz="1600">
                <a:ea typeface="굴림" pitchFamily="50" charset="-127"/>
              </a:rPr>
              <a:t>의 제곱근은 </a:t>
            </a:r>
            <a:r>
              <a:rPr lang="en-US" altLang="ko-KR" sz="1600">
                <a:ea typeface="굴림" pitchFamily="50" charset="-127"/>
              </a:rPr>
              <a:t>3.464102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  <a:p>
            <a:r>
              <a:rPr lang="ko-KR" altLang="en-US" sz="1600">
                <a:ea typeface="굴림" pitchFamily="50" charset="-127"/>
              </a:rPr>
              <a:t>실수값을 입력하시오</a:t>
            </a:r>
            <a:r>
              <a:rPr lang="en-US" altLang="ko-KR" sz="1600">
                <a:ea typeface="굴림" pitchFamily="50" charset="-127"/>
              </a:rPr>
              <a:t>: 25.0 </a:t>
            </a:r>
          </a:p>
          <a:p>
            <a:r>
              <a:rPr lang="en-US" altLang="ko-KR" sz="1600">
                <a:ea typeface="굴림" pitchFamily="50" charset="-127"/>
              </a:rPr>
              <a:t>25.000000</a:t>
            </a:r>
            <a:r>
              <a:rPr lang="ko-KR" altLang="en-US" sz="1600">
                <a:ea typeface="굴림" pitchFamily="50" charset="-127"/>
              </a:rPr>
              <a:t>의 제곱근은 </a:t>
            </a:r>
            <a:r>
              <a:rPr lang="en-US" altLang="ko-KR" sz="1600">
                <a:ea typeface="굴림" pitchFamily="50" charset="-127"/>
              </a:rPr>
              <a:t>5.000000</a:t>
            </a:r>
            <a:r>
              <a:rPr lang="ko-KR" altLang="en-US" sz="1600">
                <a:ea typeface="굴림" pitchFamily="50" charset="-127"/>
              </a:rPr>
              <a:t>입니다</a:t>
            </a:r>
            <a:r>
              <a:rPr lang="en-US" altLang="ko-KR" sz="1600">
                <a:ea typeface="굴림" pitchFamily="50" charset="-127"/>
              </a:rPr>
              <a:t>. </a:t>
            </a:r>
          </a:p>
          <a:p>
            <a:r>
              <a:rPr lang="ko-KR" altLang="en-US" sz="1600">
                <a:ea typeface="굴림" pitchFamily="50" charset="-127"/>
              </a:rPr>
              <a:t>실수값을 입력하시오</a:t>
            </a:r>
            <a:r>
              <a:rPr lang="en-US" altLang="ko-KR" sz="1600">
                <a:ea typeface="굴림" pitchFamily="50" charset="-127"/>
              </a:rPr>
              <a:t>: -1 </a:t>
            </a:r>
          </a:p>
        </p:txBody>
      </p:sp>
      <p:sp>
        <p:nvSpPr>
          <p:cNvPr id="689157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6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continue </a:t>
            </a:r>
            <a:r>
              <a:rPr lang="ko-KR" altLang="en-US" sz="3600"/>
              <a:t>문</a:t>
            </a:r>
          </a:p>
        </p:txBody>
      </p:sp>
      <p:sp>
        <p:nvSpPr>
          <p:cNvPr id="47106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b="1">
                <a:solidFill>
                  <a:schemeClr val="tx2"/>
                </a:solidFill>
              </a:rPr>
              <a:t>현재의 반복을 중단</a:t>
            </a:r>
            <a:r>
              <a:rPr lang="ko-KR" altLang="en-US"/>
              <a:t>하고 다음 </a:t>
            </a:r>
            <a:r>
              <a:rPr lang="ko-KR" altLang="en-US" b="1">
                <a:solidFill>
                  <a:srgbClr val="3333FF"/>
                </a:solidFill>
              </a:rPr>
              <a:t>반복을 시작</a:t>
            </a:r>
            <a:r>
              <a:rPr lang="ko-KR" altLang="en-US"/>
              <a:t>하게 한다</a:t>
            </a:r>
            <a:r>
              <a:rPr lang="en-US" altLang="ko-KR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4" y="2252843"/>
            <a:ext cx="7650370" cy="319051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ChangeArrowheads="1"/>
          </p:cNvSpPr>
          <p:nvPr/>
        </p:nvSpPr>
        <p:spPr bwMode="auto">
          <a:xfrm>
            <a:off x="773112" y="1285381"/>
            <a:ext cx="7597775" cy="548005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// </a:t>
            </a:r>
            <a:r>
              <a:rPr kumimoji="1" lang="ko-KR" altLang="en-US" sz="1600">
                <a:solidFill>
                  <a:srgbClr val="008000"/>
                </a:solidFill>
                <a:latin typeface="Trebuchet MS" panose="020B0603020202020204" pitchFamily="34" charset="0"/>
              </a:rPr>
              <a:t>소문자를 대문자로 변경한다</a:t>
            </a:r>
            <a:r>
              <a:rPr kumimoji="1" lang="en-US" altLang="ko-KR" sz="1600">
                <a:solidFill>
                  <a:srgbClr val="008000"/>
                </a:solidFill>
                <a:latin typeface="Trebuchet MS" panose="020B0603020202020204" pitchFamily="34" charset="0"/>
              </a:rPr>
              <a:t>. </a:t>
            </a: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kumimoji="1" lang="en-US" altLang="ko-KR" sz="160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8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{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char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letter;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while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(1)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{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소문자를 입력하시오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: 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);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scanf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 %c"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&amp;letter);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 letter ==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'Q'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)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break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if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 letter &lt;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'a'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|| letter &gt;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'z'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)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continue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;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letter -= 32;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        </a:t>
            </a:r>
            <a:r>
              <a:rPr kumimoji="1" lang="en-US" altLang="ko-KR" sz="160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변환된 대문자는 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%c</a:t>
            </a:r>
            <a:r>
              <a:rPr kumimoji="1" lang="ko-KR" altLang="en-US" sz="1600">
                <a:solidFill>
                  <a:srgbClr val="800000"/>
                </a:solidFill>
                <a:latin typeface="Trebuchet MS" panose="020B0603020202020204" pitchFamily="34" charset="0"/>
              </a:rPr>
              <a:t>입니다</a:t>
            </a:r>
            <a:r>
              <a:rPr kumimoji="1" lang="en-US" altLang="ko-KR" sz="1600">
                <a:solidFill>
                  <a:srgbClr val="800000"/>
                </a:solidFill>
                <a:latin typeface="Trebuchet MS" panose="020B0603020202020204" pitchFamily="34" charset="0"/>
              </a:rPr>
              <a:t>.\n"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, letter);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}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sz="160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        </a:t>
            </a:r>
            <a:r>
              <a:rPr kumimoji="1" lang="en-US" altLang="ko-KR" sz="1600">
                <a:solidFill>
                  <a:srgbClr val="0000FF"/>
                </a:solidFill>
                <a:latin typeface="Trebuchet MS" panose="020B0603020202020204" pitchFamily="34" charset="0"/>
              </a:rPr>
              <a:t>return</a:t>
            </a: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 0; </a:t>
            </a:r>
          </a:p>
          <a:p>
            <a:pPr marL="342900" indent="-342900" eaLnBrk="1" latinLnBrk="1" hangingPunct="1">
              <a:lnSpc>
                <a:spcPts val="15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endParaRPr kumimoji="1" lang="ko-KR" altLang="en-US" sz="160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95300" name="Rectangle 4"/>
          <p:cNvSpPr>
            <a:spLocks noChangeArrowheads="1"/>
          </p:cNvSpPr>
          <p:nvPr/>
        </p:nvSpPr>
        <p:spPr bwMode="auto">
          <a:xfrm>
            <a:off x="6462713" y="1104900"/>
            <a:ext cx="2319337" cy="1590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ko-KR" altLang="en-US" sz="1400">
                <a:ea typeface="굴림" pitchFamily="50" charset="-127"/>
              </a:rPr>
              <a:t>소문자를 입력하시오</a:t>
            </a:r>
            <a:r>
              <a:rPr lang="en-US" altLang="ko-KR" sz="1400">
                <a:ea typeface="굴림" pitchFamily="50" charset="-127"/>
              </a:rPr>
              <a:t>: a </a:t>
            </a:r>
          </a:p>
          <a:p>
            <a:r>
              <a:rPr lang="ko-KR" altLang="en-US" sz="1400">
                <a:ea typeface="굴림" pitchFamily="50" charset="-127"/>
              </a:rPr>
              <a:t>변환된 대문자는 </a:t>
            </a:r>
            <a:r>
              <a:rPr lang="en-US" altLang="ko-KR" sz="1400">
                <a:ea typeface="굴림" pitchFamily="50" charset="-127"/>
              </a:rPr>
              <a:t>A</a:t>
            </a:r>
            <a:r>
              <a:rPr lang="ko-KR" altLang="en-US" sz="1400">
                <a:ea typeface="굴림" pitchFamily="50" charset="-127"/>
              </a:rPr>
              <a:t>입니다</a:t>
            </a:r>
            <a:r>
              <a:rPr lang="en-US" altLang="ko-KR" sz="1400">
                <a:ea typeface="굴림" pitchFamily="50" charset="-127"/>
              </a:rPr>
              <a:t>. </a:t>
            </a:r>
          </a:p>
          <a:p>
            <a:r>
              <a:rPr lang="ko-KR" altLang="en-US" sz="1400">
                <a:ea typeface="굴림" pitchFamily="50" charset="-127"/>
              </a:rPr>
              <a:t>소문자를 입력하시오</a:t>
            </a:r>
            <a:r>
              <a:rPr lang="en-US" altLang="ko-KR" sz="1400">
                <a:ea typeface="굴림" pitchFamily="50" charset="-127"/>
              </a:rPr>
              <a:t>: b </a:t>
            </a:r>
          </a:p>
          <a:p>
            <a:r>
              <a:rPr lang="ko-KR" altLang="en-US" sz="1400">
                <a:ea typeface="굴림" pitchFamily="50" charset="-127"/>
              </a:rPr>
              <a:t>변환된 대문자는 </a:t>
            </a:r>
            <a:r>
              <a:rPr lang="en-US" altLang="ko-KR" sz="1400">
                <a:ea typeface="굴림" pitchFamily="50" charset="-127"/>
              </a:rPr>
              <a:t>B</a:t>
            </a:r>
            <a:r>
              <a:rPr lang="ko-KR" altLang="en-US" sz="1400">
                <a:ea typeface="굴림" pitchFamily="50" charset="-127"/>
              </a:rPr>
              <a:t>입니다</a:t>
            </a:r>
            <a:r>
              <a:rPr lang="en-US" altLang="ko-KR" sz="1400">
                <a:ea typeface="굴림" pitchFamily="50" charset="-127"/>
              </a:rPr>
              <a:t>. </a:t>
            </a:r>
          </a:p>
          <a:p>
            <a:r>
              <a:rPr lang="ko-KR" altLang="en-US" sz="1400">
                <a:ea typeface="굴림" pitchFamily="50" charset="-127"/>
              </a:rPr>
              <a:t>소문자를 입력하시오</a:t>
            </a:r>
            <a:r>
              <a:rPr lang="en-US" altLang="ko-KR" sz="1400">
                <a:ea typeface="굴림" pitchFamily="50" charset="-127"/>
              </a:rPr>
              <a:t>: c </a:t>
            </a:r>
          </a:p>
          <a:p>
            <a:r>
              <a:rPr lang="ko-KR" altLang="en-US" sz="1400">
                <a:ea typeface="굴림" pitchFamily="50" charset="-127"/>
              </a:rPr>
              <a:t>변환된 대문자는 </a:t>
            </a:r>
            <a:r>
              <a:rPr lang="en-US" altLang="ko-KR" sz="1400">
                <a:ea typeface="굴림" pitchFamily="50" charset="-127"/>
              </a:rPr>
              <a:t>C</a:t>
            </a:r>
            <a:r>
              <a:rPr lang="ko-KR" altLang="en-US" sz="1400">
                <a:ea typeface="굴림" pitchFamily="50" charset="-127"/>
              </a:rPr>
              <a:t>입니다</a:t>
            </a:r>
            <a:r>
              <a:rPr lang="en-US" altLang="ko-KR" sz="1400">
                <a:ea typeface="굴림" pitchFamily="50" charset="-127"/>
              </a:rPr>
              <a:t>. </a:t>
            </a:r>
          </a:p>
          <a:p>
            <a:r>
              <a:rPr lang="ko-KR" altLang="en-US" sz="1400">
                <a:ea typeface="굴림" pitchFamily="50" charset="-127"/>
              </a:rPr>
              <a:t>소문자를 입력하시오</a:t>
            </a:r>
            <a:r>
              <a:rPr lang="en-US" altLang="ko-KR" sz="1400">
                <a:ea typeface="굴림" pitchFamily="50" charset="-127"/>
              </a:rPr>
              <a:t>: Q </a:t>
            </a:r>
          </a:p>
        </p:txBody>
      </p:sp>
      <p:sp>
        <p:nvSpPr>
          <p:cNvPr id="695301" name="Rectangle 5"/>
          <p:cNvSpPr>
            <a:spLocks noChangeArrowheads="1"/>
          </p:cNvSpPr>
          <p:nvPr/>
        </p:nvSpPr>
        <p:spPr bwMode="auto">
          <a:xfrm>
            <a:off x="0" y="499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 #2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30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 b="1"/>
              <a:t>자동으로 수학문제 생성하기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97169" y="1757506"/>
            <a:ext cx="5885454" cy="4719494"/>
            <a:chOff x="1264444" y="1662113"/>
            <a:chExt cx="4895850" cy="3916362"/>
          </a:xfrm>
        </p:grpSpPr>
        <p:sp>
          <p:nvSpPr>
            <p:cNvPr id="6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1289966" y="249805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 + 7 = 10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맞았습니다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9 + 3 = 12</a:t>
            </a:r>
          </a:p>
          <a:p>
            <a:pPr latinLnBrk="1"/>
            <a:r>
              <a:rPr lang="ko-KR" altLang="en-US" sz="1600">
                <a:solidFill>
                  <a:schemeClr val="bg1"/>
                </a:solidFill>
              </a:rPr>
              <a:t>맞았습니다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8 + 3 = _</a:t>
            </a:r>
          </a:p>
        </p:txBody>
      </p:sp>
    </p:spTree>
    <p:extLst>
      <p:ext uri="{BB962C8B-B14F-4D97-AF65-F5344CB8AC3E}">
        <p14:creationId xmlns:p14="http://schemas.microsoft.com/office/powerpoint/2010/main" val="2501063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난수</a:t>
            </a:r>
            <a:r>
              <a:rPr lang="ko-KR" altLang="en-US"/>
              <a:t> 발생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2002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#include &lt;</a:t>
            </a:r>
            <a:r>
              <a:rPr lang="en-US" altLang="ko-KR" sz="1600" err="1">
                <a:latin typeface="Trebuchet MS" panose="020B0603020202020204" pitchFamily="34" charset="0"/>
              </a:rPr>
              <a:t>stdio.h</a:t>
            </a:r>
            <a:r>
              <a:rPr lang="en-US" altLang="ko-KR" sz="1600">
                <a:latin typeface="Trebuchet MS" panose="020B0603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#include &lt;</a:t>
            </a:r>
            <a:r>
              <a:rPr lang="en-US" altLang="ko-KR" sz="1600" err="1">
                <a:latin typeface="Trebuchet MS" panose="020B0603020202020204" pitchFamily="34" charset="0"/>
              </a:rPr>
              <a:t>stdlib.h</a:t>
            </a:r>
            <a:r>
              <a:rPr lang="en-US" altLang="ko-KR" sz="1600">
                <a:latin typeface="Trebuchet MS" panose="020B0603020202020204" pitchFamily="34" charset="0"/>
              </a:rPr>
              <a:t>&gt;</a:t>
            </a:r>
          </a:p>
          <a:p>
            <a:pPr marL="0" indent="0">
              <a:buNone/>
            </a:pPr>
            <a:endParaRPr lang="en-US" altLang="ko-KR" sz="160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main(void)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</a:rPr>
              <a:t>srand</a:t>
            </a:r>
            <a:r>
              <a:rPr lang="en-US" altLang="ko-KR" sz="1600">
                <a:latin typeface="Trebuchet MS" panose="020B0603020202020204" pitchFamily="34" charset="0"/>
              </a:rPr>
              <a:t>(time(NULL));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for(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=0;i&lt;10;i++)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</a:t>
            </a:r>
            <a:r>
              <a:rPr lang="en-US" altLang="ko-KR" sz="1600" err="1">
                <a:latin typeface="Trebuchet MS" panose="020B0603020202020204" pitchFamily="34" charset="0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</a:rPr>
              <a:t>(“%d \n”, rand());</a:t>
            </a:r>
          </a:p>
          <a:p>
            <a:pPr marL="0" indent="0"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}</a:t>
            </a:r>
            <a:endParaRPr lang="ko-KR" altLang="en-US" sz="16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80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065320"/>
            <a:ext cx="8153400" cy="5637321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#include &lt;</a:t>
            </a:r>
            <a:r>
              <a:rPr lang="en-US" altLang="ko-KR" sz="1600" err="1">
                <a:latin typeface="Trebuchet MS" panose="020B0603020202020204" pitchFamily="34" charset="0"/>
              </a:rPr>
              <a:t>stdio.h</a:t>
            </a:r>
            <a:r>
              <a:rPr lang="en-US" altLang="ko-KR" sz="1600">
                <a:latin typeface="Trebuchet MS" panose="020B0603020202020204" pitchFamily="34" charset="0"/>
              </a:rPr>
              <a:t>&gt;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#include &lt;</a:t>
            </a:r>
            <a:r>
              <a:rPr lang="en-US" altLang="ko-KR" sz="1600" err="1">
                <a:latin typeface="Trebuchet MS" panose="020B0603020202020204" pitchFamily="34" charset="0"/>
              </a:rPr>
              <a:t>stdlib.h</a:t>
            </a:r>
            <a:r>
              <a:rPr lang="en-US" altLang="ko-KR" sz="1600">
                <a:latin typeface="Trebuchet MS" panose="020B0603020202020204" pitchFamily="34" charset="0"/>
              </a:rPr>
              <a:t>&gt;</a:t>
            </a:r>
          </a:p>
          <a:p>
            <a:pPr marL="0" indent="0">
              <a:lnSpc>
                <a:spcPts val="1500"/>
              </a:lnSpc>
              <a:buNone/>
            </a:pPr>
            <a:endParaRPr lang="en-US" altLang="ko-KR" sz="1600">
              <a:latin typeface="Trebuchet MS" panose="020B0603020202020204" pitchFamily="34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main(void)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</a:rPr>
              <a:t>int</a:t>
            </a:r>
            <a:r>
              <a:rPr lang="en-US" altLang="ko-KR" sz="1600">
                <a:latin typeface="Trebuchet MS" panose="020B0603020202020204" pitchFamily="34" charset="0"/>
              </a:rPr>
              <a:t> x, y, answer,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</a:t>
            </a:r>
            <a:r>
              <a:rPr lang="en-US" altLang="ko-KR" sz="1600" err="1">
                <a:latin typeface="Trebuchet MS" panose="020B0603020202020204" pitchFamily="34" charset="0"/>
              </a:rPr>
              <a:t>srand</a:t>
            </a:r>
            <a:r>
              <a:rPr lang="en-US" altLang="ko-KR" sz="1600">
                <a:latin typeface="Trebuchet MS" panose="020B0603020202020204" pitchFamily="34" charset="0"/>
              </a:rPr>
              <a:t>(time(NULL));</a:t>
            </a:r>
          </a:p>
          <a:p>
            <a:pPr marL="0" indent="0">
              <a:lnSpc>
                <a:spcPts val="1500"/>
              </a:lnSpc>
              <a:buNone/>
            </a:pPr>
            <a:endParaRPr lang="en-US" altLang="ko-KR" sz="1600">
              <a:latin typeface="Trebuchet MS" panose="020B0603020202020204" pitchFamily="34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for (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 = 0;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 &lt; 10; </a:t>
            </a:r>
            <a:r>
              <a:rPr lang="en-US" altLang="ko-KR" sz="1600" err="1">
                <a:latin typeface="Trebuchet MS" panose="020B0603020202020204" pitchFamily="34" charset="0"/>
              </a:rPr>
              <a:t>i</a:t>
            </a:r>
            <a:r>
              <a:rPr lang="en-US" altLang="ko-KR" sz="1600">
                <a:latin typeface="Trebuchet MS" panose="020B0603020202020204" pitchFamily="34" charset="0"/>
              </a:rPr>
              <a:t>++)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x = rand() % 10;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y = rand() % 10;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</a:t>
            </a:r>
            <a:r>
              <a:rPr lang="en-US" altLang="ko-KR" sz="1600" err="1">
                <a:latin typeface="Trebuchet MS" panose="020B0603020202020204" pitchFamily="34" charset="0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</a:rPr>
              <a:t>("%d + %d = ", x, y);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</a:t>
            </a:r>
            <a:r>
              <a:rPr lang="en-US" altLang="ko-KR" sz="1600" err="1">
                <a:latin typeface="Trebuchet MS" panose="020B0603020202020204" pitchFamily="34" charset="0"/>
              </a:rPr>
              <a:t>scanf</a:t>
            </a:r>
            <a:r>
              <a:rPr lang="en-US" altLang="ko-KR" sz="1600">
                <a:latin typeface="Trebuchet MS" panose="020B0603020202020204" pitchFamily="34" charset="0"/>
              </a:rPr>
              <a:t>("%d", &amp;answer);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if (x + y == answer)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	</a:t>
            </a:r>
            <a:r>
              <a:rPr lang="en-US" altLang="ko-KR" sz="1600" err="1">
                <a:latin typeface="Trebuchet MS" panose="020B0603020202020204" pitchFamily="34" charset="0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</a:rPr>
              <a:t>("</a:t>
            </a:r>
            <a:r>
              <a:rPr lang="ko-KR" altLang="en-US" sz="1600">
                <a:latin typeface="Trebuchet MS" panose="020B0603020202020204" pitchFamily="34" charset="0"/>
              </a:rPr>
              <a:t>맞았습니다</a:t>
            </a:r>
            <a:r>
              <a:rPr lang="en-US" altLang="ko-KR" sz="1600">
                <a:latin typeface="Trebuchet MS" panose="020B0603020202020204" pitchFamily="34" charset="0"/>
              </a:rPr>
              <a:t>.\n");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else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		</a:t>
            </a:r>
            <a:r>
              <a:rPr lang="en-US" altLang="ko-KR" sz="1600" err="1">
                <a:latin typeface="Trebuchet MS" panose="020B0603020202020204" pitchFamily="34" charset="0"/>
              </a:rPr>
              <a:t>printf</a:t>
            </a:r>
            <a:r>
              <a:rPr lang="en-US" altLang="ko-KR" sz="1600">
                <a:latin typeface="Trebuchet MS" panose="020B0603020202020204" pitchFamily="34" charset="0"/>
              </a:rPr>
              <a:t>("</a:t>
            </a:r>
            <a:r>
              <a:rPr lang="ko-KR" altLang="en-US" sz="1600">
                <a:latin typeface="Trebuchet MS" panose="020B0603020202020204" pitchFamily="34" charset="0"/>
              </a:rPr>
              <a:t>틀렸습니다</a:t>
            </a:r>
            <a:r>
              <a:rPr lang="en-US" altLang="ko-KR" sz="1600">
                <a:latin typeface="Trebuchet MS" panose="020B0603020202020204" pitchFamily="34" charset="0"/>
              </a:rPr>
              <a:t>.\n");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	return 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600">
                <a:latin typeface="Trebuchet MS" panose="020B0603020202020204" pitchFamily="34" charset="0"/>
              </a:rPr>
              <a:t>}</a:t>
            </a:r>
            <a:endParaRPr lang="ko-KR" altLang="en-US" sz="16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97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AC27E55-4560-4041-9D3F-3A80E99E38D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다음의 문제를 프로그래밍하여 보고서 형태로 제출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프로그래밍문제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8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424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F6E8D7-D7FC-40E3-B0D8-B9EAB488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25" y="2049386"/>
            <a:ext cx="6367749" cy="34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3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ACEAE-1415-4FCD-8226-9AA453FA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62" y="2341084"/>
            <a:ext cx="5927075" cy="21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" y="1794360"/>
            <a:ext cx="6622649" cy="44332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 </a:t>
            </a:r>
            <a:r>
              <a:rPr lang="ko-KR" altLang="en-US"/>
              <a:t>문의 실행 과정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95F92C-1523-4E3F-B58B-5C46D954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4" y="2139866"/>
            <a:ext cx="6147412" cy="332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6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25BB2-3B5A-468F-971A-88BB9B22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49" y="2448499"/>
            <a:ext cx="5552501" cy="19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04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7</a:t>
            </a:r>
            <a:r>
              <a:rPr lang="ko-KR" altLang="en-US" sz="3600" dirty="0"/>
              <a:t>장 과제</a:t>
            </a:r>
            <a:r>
              <a:rPr lang="en-US" altLang="ko-KR" sz="3600" dirty="0"/>
              <a:t>(</a:t>
            </a:r>
            <a:r>
              <a:rPr lang="ko-KR" altLang="en-US" sz="3600" dirty="0"/>
              <a:t>프로그래밍 문제</a:t>
            </a:r>
            <a:r>
              <a:rPr lang="en-US" altLang="ko-KR" sz="3600" dirty="0"/>
              <a:t>, 7</a:t>
            </a:r>
            <a:r>
              <a:rPr lang="ko-KR" altLang="en-US" sz="3600" dirty="0"/>
              <a:t>문제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8A104-C922-43D4-B082-FD0ADE7E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006794"/>
            <a:ext cx="6447560" cy="16298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544B3-1764-449C-85B3-33D0D398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4" y="4178147"/>
            <a:ext cx="6433851" cy="17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53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5222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 </a:t>
            </a:r>
            <a:r>
              <a:rPr lang="ko-KR" altLang="en-US"/>
              <a:t>문의 실행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206"/>
          <a:stretch/>
        </p:blipFill>
        <p:spPr>
          <a:xfrm>
            <a:off x="1269506" y="1953087"/>
            <a:ext cx="5801465" cy="40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참과 거짓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0664" y="1641839"/>
            <a:ext cx="7626350" cy="33624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#include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&lt;</a:t>
            </a:r>
            <a:r>
              <a:rPr lang="en-US" altLang="ko-KR" sz="1600" err="1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stdio.h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&gt;</a:t>
            </a:r>
          </a:p>
          <a:p>
            <a:pPr marL="0" indent="0">
              <a:buNone/>
            </a:pP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main(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)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i = 3;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>
                <a:solidFill>
                  <a:srgbClr val="0000FF"/>
                </a:solidFill>
                <a:latin typeface="Trebuchet MS" panose="020B0603020202020204" pitchFamily="34" charset="0"/>
                <a:ea typeface="새굴림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 (i) 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{</a:t>
            </a:r>
            <a:endParaRPr lang="ko-KR" altLang="en-US" sz="1600">
              <a:solidFill>
                <a:srgbClr val="000000"/>
              </a:solidFill>
              <a:latin typeface="Trebuchet MS" panose="020B0603020202020204" pitchFamily="34" charset="0"/>
              <a:ea typeface="새굴림"/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"%d</a:t>
            </a:r>
            <a:r>
              <a:rPr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은 참입니다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, i);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	i--;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}</a:t>
            </a:r>
          </a:p>
          <a:p>
            <a:pPr marL="0" indent="0">
              <a:buNone/>
            </a:pPr>
            <a:r>
              <a:rPr lang="ko-KR" altLang="en-US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	</a:t>
            </a:r>
            <a:r>
              <a:rPr lang="en-US" altLang="ko-KR" sz="1600" err="1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printf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(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"%d</a:t>
            </a:r>
            <a:r>
              <a:rPr lang="ko-KR" altLang="en-US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은 거짓입니다</a:t>
            </a:r>
            <a:r>
              <a:rPr lang="en-US" altLang="ko-KR" sz="1600">
                <a:solidFill>
                  <a:srgbClr val="800000"/>
                </a:solidFill>
                <a:latin typeface="Trebuchet MS" panose="020B0603020202020204" pitchFamily="34" charset="0"/>
                <a:ea typeface="새굴림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, i);</a:t>
            </a:r>
          </a:p>
          <a:p>
            <a:pPr marL="0" indent="0">
              <a:buNone/>
            </a:pPr>
            <a:r>
              <a:rPr lang="en-US" altLang="ko-KR" sz="1600">
                <a:solidFill>
                  <a:srgbClr val="000000"/>
                </a:solidFill>
                <a:latin typeface="Trebuchet MS" panose="020B0603020202020204" pitchFamily="34" charset="0"/>
                <a:ea typeface="새굴림"/>
              </a:rPr>
              <a:t>}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204257" y="4782905"/>
            <a:ext cx="3581401" cy="1560512"/>
            <a:chOff x="1264444" y="1662113"/>
            <a:chExt cx="4895850" cy="3916362"/>
          </a:xfrm>
        </p:grpSpPr>
        <p:sp>
          <p:nvSpPr>
            <p:cNvPr id="10" name="AutoShape 191"/>
            <p:cNvSpPr>
              <a:spLocks noChangeAspect="1" noChangeArrowheads="1" noTextEdit="1"/>
            </p:cNvSpPr>
            <p:nvPr/>
          </p:nvSpPr>
          <p:spPr bwMode="auto">
            <a:xfrm>
              <a:off x="1264444" y="1662113"/>
              <a:ext cx="4895850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93"/>
            <p:cNvSpPr>
              <a:spLocks/>
            </p:cNvSpPr>
            <p:nvPr/>
          </p:nvSpPr>
          <p:spPr bwMode="auto">
            <a:xfrm>
              <a:off x="1343819" y="1679575"/>
              <a:ext cx="4799013" cy="3387725"/>
            </a:xfrm>
            <a:custGeom>
              <a:avLst/>
              <a:gdLst>
                <a:gd name="T0" fmla="*/ 3023 w 3023"/>
                <a:gd name="T1" fmla="*/ 2023 h 2134"/>
                <a:gd name="T2" fmla="*/ 17 w 3023"/>
                <a:gd name="T3" fmla="*/ 2134 h 2134"/>
                <a:gd name="T4" fmla="*/ 0 w 3023"/>
                <a:gd name="T5" fmla="*/ 2128 h 2134"/>
                <a:gd name="T6" fmla="*/ 0 w 3023"/>
                <a:gd name="T7" fmla="*/ 17 h 2134"/>
                <a:gd name="T8" fmla="*/ 17 w 3023"/>
                <a:gd name="T9" fmla="*/ 0 h 2134"/>
                <a:gd name="T10" fmla="*/ 3023 w 3023"/>
                <a:gd name="T11" fmla="*/ 117 h 2134"/>
                <a:gd name="T12" fmla="*/ 3023 w 3023"/>
                <a:gd name="T13" fmla="*/ 2023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3" h="2134">
                  <a:moveTo>
                    <a:pt x="3023" y="2023"/>
                  </a:moveTo>
                  <a:lnTo>
                    <a:pt x="17" y="2134"/>
                  </a:lnTo>
                  <a:lnTo>
                    <a:pt x="0" y="212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3023" y="117"/>
                  </a:lnTo>
                  <a:lnTo>
                    <a:pt x="3023" y="2023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94"/>
            <p:cNvSpPr>
              <a:spLocks/>
            </p:cNvSpPr>
            <p:nvPr/>
          </p:nvSpPr>
          <p:spPr bwMode="auto">
            <a:xfrm>
              <a:off x="1343819" y="1679575"/>
              <a:ext cx="2698750" cy="2795587"/>
            </a:xfrm>
            <a:custGeom>
              <a:avLst/>
              <a:gdLst>
                <a:gd name="T0" fmla="*/ 17 w 1700"/>
                <a:gd name="T1" fmla="*/ 0 h 1761"/>
                <a:gd name="T2" fmla="*/ 0 w 1700"/>
                <a:gd name="T3" fmla="*/ 17 h 1761"/>
                <a:gd name="T4" fmla="*/ 0 w 1700"/>
                <a:gd name="T5" fmla="*/ 1723 h 1761"/>
                <a:gd name="T6" fmla="*/ 0 w 1700"/>
                <a:gd name="T7" fmla="*/ 1761 h 1761"/>
                <a:gd name="T8" fmla="*/ 1700 w 1700"/>
                <a:gd name="T9" fmla="*/ 67 h 1761"/>
                <a:gd name="T10" fmla="*/ 17 w 1700"/>
                <a:gd name="T11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0" h="1761">
                  <a:moveTo>
                    <a:pt x="17" y="0"/>
                  </a:moveTo>
                  <a:lnTo>
                    <a:pt x="0" y="17"/>
                  </a:lnTo>
                  <a:lnTo>
                    <a:pt x="0" y="1723"/>
                  </a:lnTo>
                  <a:lnTo>
                    <a:pt x="0" y="1761"/>
                  </a:lnTo>
                  <a:lnTo>
                    <a:pt x="170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95"/>
            <p:cNvSpPr>
              <a:spLocks/>
            </p:cNvSpPr>
            <p:nvPr/>
          </p:nvSpPr>
          <p:spPr bwMode="auto">
            <a:xfrm>
              <a:off x="1343819" y="1785938"/>
              <a:ext cx="2752725" cy="2760662"/>
            </a:xfrm>
            <a:custGeom>
              <a:avLst/>
              <a:gdLst>
                <a:gd name="T0" fmla="*/ 1700 w 1734"/>
                <a:gd name="T1" fmla="*/ 0 h 1739"/>
                <a:gd name="T2" fmla="*/ 0 w 1734"/>
                <a:gd name="T3" fmla="*/ 1694 h 1739"/>
                <a:gd name="T4" fmla="*/ 0 w 1734"/>
                <a:gd name="T5" fmla="*/ 1739 h 1739"/>
                <a:gd name="T6" fmla="*/ 1734 w 1734"/>
                <a:gd name="T7" fmla="*/ 0 h 1739"/>
                <a:gd name="T8" fmla="*/ 1700 w 1734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739">
                  <a:moveTo>
                    <a:pt x="1700" y="0"/>
                  </a:moveTo>
                  <a:lnTo>
                    <a:pt x="0" y="1694"/>
                  </a:lnTo>
                  <a:lnTo>
                    <a:pt x="0" y="1739"/>
                  </a:lnTo>
                  <a:lnTo>
                    <a:pt x="1734" y="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96"/>
            <p:cNvSpPr>
              <a:spLocks/>
            </p:cNvSpPr>
            <p:nvPr/>
          </p:nvSpPr>
          <p:spPr bwMode="auto">
            <a:xfrm>
              <a:off x="1343819" y="1785938"/>
              <a:ext cx="2814638" cy="2822575"/>
            </a:xfrm>
            <a:custGeom>
              <a:avLst/>
              <a:gdLst>
                <a:gd name="T0" fmla="*/ 1734 w 1773"/>
                <a:gd name="T1" fmla="*/ 0 h 1778"/>
                <a:gd name="T2" fmla="*/ 0 w 1773"/>
                <a:gd name="T3" fmla="*/ 1739 h 1778"/>
                <a:gd name="T4" fmla="*/ 0 w 1773"/>
                <a:gd name="T5" fmla="*/ 1778 h 1778"/>
                <a:gd name="T6" fmla="*/ 1773 w 1773"/>
                <a:gd name="T7" fmla="*/ 0 h 1778"/>
                <a:gd name="T8" fmla="*/ 1734 w 1773"/>
                <a:gd name="T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1778">
                  <a:moveTo>
                    <a:pt x="1734" y="0"/>
                  </a:moveTo>
                  <a:lnTo>
                    <a:pt x="0" y="1739"/>
                  </a:lnTo>
                  <a:lnTo>
                    <a:pt x="0" y="1778"/>
                  </a:lnTo>
                  <a:lnTo>
                    <a:pt x="1773" y="0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97"/>
            <p:cNvSpPr>
              <a:spLocks/>
            </p:cNvSpPr>
            <p:nvPr/>
          </p:nvSpPr>
          <p:spPr bwMode="auto">
            <a:xfrm>
              <a:off x="1343819" y="1785938"/>
              <a:ext cx="2876550" cy="2884487"/>
            </a:xfrm>
            <a:custGeom>
              <a:avLst/>
              <a:gdLst>
                <a:gd name="T0" fmla="*/ 1773 w 1812"/>
                <a:gd name="T1" fmla="*/ 0 h 1817"/>
                <a:gd name="T2" fmla="*/ 0 w 1812"/>
                <a:gd name="T3" fmla="*/ 1778 h 1817"/>
                <a:gd name="T4" fmla="*/ 0 w 1812"/>
                <a:gd name="T5" fmla="*/ 1817 h 1817"/>
                <a:gd name="T6" fmla="*/ 1812 w 1812"/>
                <a:gd name="T7" fmla="*/ 5 h 1817"/>
                <a:gd name="T8" fmla="*/ 1773 w 1812"/>
                <a:gd name="T9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817">
                  <a:moveTo>
                    <a:pt x="1773" y="0"/>
                  </a:moveTo>
                  <a:lnTo>
                    <a:pt x="0" y="1778"/>
                  </a:lnTo>
                  <a:lnTo>
                    <a:pt x="0" y="1817"/>
                  </a:lnTo>
                  <a:lnTo>
                    <a:pt x="1812" y="5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8"/>
            <p:cNvSpPr>
              <a:spLocks/>
            </p:cNvSpPr>
            <p:nvPr/>
          </p:nvSpPr>
          <p:spPr bwMode="auto">
            <a:xfrm>
              <a:off x="1343819" y="1793875"/>
              <a:ext cx="2936875" cy="2938462"/>
            </a:xfrm>
            <a:custGeom>
              <a:avLst/>
              <a:gdLst>
                <a:gd name="T0" fmla="*/ 1812 w 1850"/>
                <a:gd name="T1" fmla="*/ 0 h 1851"/>
                <a:gd name="T2" fmla="*/ 0 w 1850"/>
                <a:gd name="T3" fmla="*/ 1812 h 1851"/>
                <a:gd name="T4" fmla="*/ 0 w 1850"/>
                <a:gd name="T5" fmla="*/ 1851 h 1851"/>
                <a:gd name="T6" fmla="*/ 1850 w 1850"/>
                <a:gd name="T7" fmla="*/ 0 h 1851"/>
                <a:gd name="T8" fmla="*/ 1812 w 1850"/>
                <a:gd name="T9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0" h="1851">
                  <a:moveTo>
                    <a:pt x="1812" y="0"/>
                  </a:moveTo>
                  <a:lnTo>
                    <a:pt x="0" y="1812"/>
                  </a:lnTo>
                  <a:lnTo>
                    <a:pt x="0" y="1851"/>
                  </a:lnTo>
                  <a:lnTo>
                    <a:pt x="1850" y="0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99"/>
            <p:cNvSpPr>
              <a:spLocks/>
            </p:cNvSpPr>
            <p:nvPr/>
          </p:nvSpPr>
          <p:spPr bwMode="auto">
            <a:xfrm>
              <a:off x="1343819" y="1793875"/>
              <a:ext cx="2998788" cy="2998787"/>
            </a:xfrm>
            <a:custGeom>
              <a:avLst/>
              <a:gdLst>
                <a:gd name="T0" fmla="*/ 1850 w 1889"/>
                <a:gd name="T1" fmla="*/ 0 h 1889"/>
                <a:gd name="T2" fmla="*/ 0 w 1889"/>
                <a:gd name="T3" fmla="*/ 1851 h 1889"/>
                <a:gd name="T4" fmla="*/ 0 w 1889"/>
                <a:gd name="T5" fmla="*/ 1889 h 1889"/>
                <a:gd name="T6" fmla="*/ 1889 w 1889"/>
                <a:gd name="T7" fmla="*/ 0 h 1889"/>
                <a:gd name="T8" fmla="*/ 1850 w 1889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89">
                  <a:moveTo>
                    <a:pt x="1850" y="0"/>
                  </a:moveTo>
                  <a:lnTo>
                    <a:pt x="0" y="1851"/>
                  </a:lnTo>
                  <a:lnTo>
                    <a:pt x="0" y="1889"/>
                  </a:lnTo>
                  <a:lnTo>
                    <a:pt x="1889" y="0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00"/>
            <p:cNvSpPr>
              <a:spLocks/>
            </p:cNvSpPr>
            <p:nvPr/>
          </p:nvSpPr>
          <p:spPr bwMode="auto">
            <a:xfrm>
              <a:off x="1343819" y="1793875"/>
              <a:ext cx="3060700" cy="3060700"/>
            </a:xfrm>
            <a:custGeom>
              <a:avLst/>
              <a:gdLst>
                <a:gd name="T0" fmla="*/ 1889 w 1928"/>
                <a:gd name="T1" fmla="*/ 0 h 1928"/>
                <a:gd name="T2" fmla="*/ 0 w 1928"/>
                <a:gd name="T3" fmla="*/ 1889 h 1928"/>
                <a:gd name="T4" fmla="*/ 0 w 1928"/>
                <a:gd name="T5" fmla="*/ 1928 h 1928"/>
                <a:gd name="T6" fmla="*/ 1928 w 1928"/>
                <a:gd name="T7" fmla="*/ 6 h 1928"/>
                <a:gd name="T8" fmla="*/ 1889 w 1928"/>
                <a:gd name="T9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928">
                  <a:moveTo>
                    <a:pt x="1889" y="0"/>
                  </a:moveTo>
                  <a:lnTo>
                    <a:pt x="0" y="1889"/>
                  </a:lnTo>
                  <a:lnTo>
                    <a:pt x="0" y="1928"/>
                  </a:lnTo>
                  <a:lnTo>
                    <a:pt x="1928" y="6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1"/>
            <p:cNvSpPr>
              <a:spLocks/>
            </p:cNvSpPr>
            <p:nvPr/>
          </p:nvSpPr>
          <p:spPr bwMode="auto">
            <a:xfrm>
              <a:off x="1343819" y="1803400"/>
              <a:ext cx="3122613" cy="3113087"/>
            </a:xfrm>
            <a:custGeom>
              <a:avLst/>
              <a:gdLst>
                <a:gd name="T0" fmla="*/ 1928 w 1967"/>
                <a:gd name="T1" fmla="*/ 0 h 1961"/>
                <a:gd name="T2" fmla="*/ 0 w 1967"/>
                <a:gd name="T3" fmla="*/ 1922 h 1961"/>
                <a:gd name="T4" fmla="*/ 0 w 1967"/>
                <a:gd name="T5" fmla="*/ 1961 h 1961"/>
                <a:gd name="T6" fmla="*/ 1967 w 1967"/>
                <a:gd name="T7" fmla="*/ 0 h 1961"/>
                <a:gd name="T8" fmla="*/ 1928 w 1967"/>
                <a:gd name="T9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" h="1961">
                  <a:moveTo>
                    <a:pt x="1928" y="0"/>
                  </a:moveTo>
                  <a:lnTo>
                    <a:pt x="0" y="1922"/>
                  </a:lnTo>
                  <a:lnTo>
                    <a:pt x="0" y="1961"/>
                  </a:lnTo>
                  <a:lnTo>
                    <a:pt x="1967" y="0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2"/>
            <p:cNvSpPr>
              <a:spLocks/>
            </p:cNvSpPr>
            <p:nvPr/>
          </p:nvSpPr>
          <p:spPr bwMode="auto">
            <a:xfrm>
              <a:off x="1343819" y="1803400"/>
              <a:ext cx="3175000" cy="3175000"/>
            </a:xfrm>
            <a:custGeom>
              <a:avLst/>
              <a:gdLst>
                <a:gd name="T0" fmla="*/ 1967 w 2000"/>
                <a:gd name="T1" fmla="*/ 0 h 2000"/>
                <a:gd name="T2" fmla="*/ 0 w 2000"/>
                <a:gd name="T3" fmla="*/ 1961 h 2000"/>
                <a:gd name="T4" fmla="*/ 0 w 2000"/>
                <a:gd name="T5" fmla="*/ 2000 h 2000"/>
                <a:gd name="T6" fmla="*/ 2000 w 2000"/>
                <a:gd name="T7" fmla="*/ 0 h 2000"/>
                <a:gd name="T8" fmla="*/ 1967 w 2000"/>
                <a:gd name="T9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0" h="2000">
                  <a:moveTo>
                    <a:pt x="1967" y="0"/>
                  </a:moveTo>
                  <a:lnTo>
                    <a:pt x="0" y="1961"/>
                  </a:lnTo>
                  <a:lnTo>
                    <a:pt x="0" y="2000"/>
                  </a:lnTo>
                  <a:lnTo>
                    <a:pt x="2000" y="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3"/>
            <p:cNvSpPr>
              <a:spLocks/>
            </p:cNvSpPr>
            <p:nvPr/>
          </p:nvSpPr>
          <p:spPr bwMode="auto">
            <a:xfrm>
              <a:off x="1343819" y="1803400"/>
              <a:ext cx="3308350" cy="3263900"/>
            </a:xfrm>
            <a:custGeom>
              <a:avLst/>
              <a:gdLst>
                <a:gd name="T0" fmla="*/ 2084 w 2084"/>
                <a:gd name="T1" fmla="*/ 5 h 2056"/>
                <a:gd name="T2" fmla="*/ 2000 w 2084"/>
                <a:gd name="T3" fmla="*/ 0 h 2056"/>
                <a:gd name="T4" fmla="*/ 0 w 2084"/>
                <a:gd name="T5" fmla="*/ 2000 h 2056"/>
                <a:gd name="T6" fmla="*/ 0 w 2084"/>
                <a:gd name="T7" fmla="*/ 2045 h 2056"/>
                <a:gd name="T8" fmla="*/ 0 w 2084"/>
                <a:gd name="T9" fmla="*/ 2045 h 2056"/>
                <a:gd name="T10" fmla="*/ 0 w 2084"/>
                <a:gd name="T11" fmla="*/ 2050 h 2056"/>
                <a:gd name="T12" fmla="*/ 17 w 2084"/>
                <a:gd name="T13" fmla="*/ 2056 h 2056"/>
                <a:gd name="T14" fmla="*/ 28 w 2084"/>
                <a:gd name="T15" fmla="*/ 2056 h 2056"/>
                <a:gd name="T16" fmla="*/ 2084 w 2084"/>
                <a:gd name="T17" fmla="*/ 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4" h="2056">
                  <a:moveTo>
                    <a:pt x="2084" y="5"/>
                  </a:moveTo>
                  <a:lnTo>
                    <a:pt x="2000" y="0"/>
                  </a:lnTo>
                  <a:lnTo>
                    <a:pt x="0" y="2000"/>
                  </a:lnTo>
                  <a:lnTo>
                    <a:pt x="0" y="2045"/>
                  </a:lnTo>
                  <a:lnTo>
                    <a:pt x="0" y="2045"/>
                  </a:lnTo>
                  <a:lnTo>
                    <a:pt x="0" y="2050"/>
                  </a:lnTo>
                  <a:lnTo>
                    <a:pt x="17" y="2056"/>
                  </a:lnTo>
                  <a:lnTo>
                    <a:pt x="28" y="2056"/>
                  </a:lnTo>
                  <a:lnTo>
                    <a:pt x="2084" y="5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4"/>
            <p:cNvSpPr>
              <a:spLocks/>
            </p:cNvSpPr>
            <p:nvPr/>
          </p:nvSpPr>
          <p:spPr bwMode="auto">
            <a:xfrm>
              <a:off x="1388269" y="1811338"/>
              <a:ext cx="3325813" cy="3255962"/>
            </a:xfrm>
            <a:custGeom>
              <a:avLst/>
              <a:gdLst>
                <a:gd name="T0" fmla="*/ 44 w 2095"/>
                <a:gd name="T1" fmla="*/ 2051 h 2051"/>
                <a:gd name="T2" fmla="*/ 2095 w 2095"/>
                <a:gd name="T3" fmla="*/ 0 h 2051"/>
                <a:gd name="T4" fmla="*/ 2056 w 2095"/>
                <a:gd name="T5" fmla="*/ 0 h 2051"/>
                <a:gd name="T6" fmla="*/ 0 w 2095"/>
                <a:gd name="T7" fmla="*/ 2051 h 2051"/>
                <a:gd name="T8" fmla="*/ 44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4" y="2051"/>
                  </a:moveTo>
                  <a:lnTo>
                    <a:pt x="2095" y="0"/>
                  </a:lnTo>
                  <a:lnTo>
                    <a:pt x="2056" y="0"/>
                  </a:lnTo>
                  <a:lnTo>
                    <a:pt x="0" y="2051"/>
                  </a:lnTo>
                  <a:lnTo>
                    <a:pt x="44" y="2051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5"/>
            <p:cNvSpPr>
              <a:spLocks/>
            </p:cNvSpPr>
            <p:nvPr/>
          </p:nvSpPr>
          <p:spPr bwMode="auto">
            <a:xfrm>
              <a:off x="1458119" y="1811338"/>
              <a:ext cx="3325813" cy="3255962"/>
            </a:xfrm>
            <a:custGeom>
              <a:avLst/>
              <a:gdLst>
                <a:gd name="T0" fmla="*/ 45 w 2095"/>
                <a:gd name="T1" fmla="*/ 2051 h 2051"/>
                <a:gd name="T2" fmla="*/ 2095 w 2095"/>
                <a:gd name="T3" fmla="*/ 0 h 2051"/>
                <a:gd name="T4" fmla="*/ 2051 w 2095"/>
                <a:gd name="T5" fmla="*/ 0 h 2051"/>
                <a:gd name="T6" fmla="*/ 0 w 2095"/>
                <a:gd name="T7" fmla="*/ 2051 h 2051"/>
                <a:gd name="T8" fmla="*/ 45 w 2095"/>
                <a:gd name="T9" fmla="*/ 205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5" h="2051">
                  <a:moveTo>
                    <a:pt x="45" y="2051"/>
                  </a:moveTo>
                  <a:lnTo>
                    <a:pt x="2095" y="0"/>
                  </a:lnTo>
                  <a:lnTo>
                    <a:pt x="2051" y="0"/>
                  </a:lnTo>
                  <a:lnTo>
                    <a:pt x="0" y="2051"/>
                  </a:lnTo>
                  <a:lnTo>
                    <a:pt x="45" y="2051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1529557" y="1811338"/>
              <a:ext cx="3316288" cy="3255962"/>
            </a:xfrm>
            <a:custGeom>
              <a:avLst/>
              <a:gdLst>
                <a:gd name="T0" fmla="*/ 50 w 2089"/>
                <a:gd name="T1" fmla="*/ 2045 h 2051"/>
                <a:gd name="T2" fmla="*/ 2089 w 2089"/>
                <a:gd name="T3" fmla="*/ 6 h 2051"/>
                <a:gd name="T4" fmla="*/ 2050 w 2089"/>
                <a:gd name="T5" fmla="*/ 0 h 2051"/>
                <a:gd name="T6" fmla="*/ 0 w 2089"/>
                <a:gd name="T7" fmla="*/ 2051 h 2051"/>
                <a:gd name="T8" fmla="*/ 50 w 2089"/>
                <a:gd name="T9" fmla="*/ 2045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2051">
                  <a:moveTo>
                    <a:pt x="50" y="2045"/>
                  </a:moveTo>
                  <a:lnTo>
                    <a:pt x="2089" y="6"/>
                  </a:lnTo>
                  <a:lnTo>
                    <a:pt x="2050" y="0"/>
                  </a:lnTo>
                  <a:lnTo>
                    <a:pt x="0" y="2051"/>
                  </a:lnTo>
                  <a:lnTo>
                    <a:pt x="50" y="2045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1608932" y="1820863"/>
              <a:ext cx="3306763" cy="3236912"/>
            </a:xfrm>
            <a:custGeom>
              <a:avLst/>
              <a:gdLst>
                <a:gd name="T0" fmla="*/ 2039 w 2083"/>
                <a:gd name="T1" fmla="*/ 0 h 2039"/>
                <a:gd name="T2" fmla="*/ 0 w 2083"/>
                <a:gd name="T3" fmla="*/ 2039 h 2039"/>
                <a:gd name="T4" fmla="*/ 44 w 2083"/>
                <a:gd name="T5" fmla="*/ 2039 h 2039"/>
                <a:gd name="T6" fmla="*/ 2083 w 2083"/>
                <a:gd name="T7" fmla="*/ 0 h 2039"/>
                <a:gd name="T8" fmla="*/ 2039 w 2083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3" h="2039">
                  <a:moveTo>
                    <a:pt x="2039" y="0"/>
                  </a:moveTo>
                  <a:lnTo>
                    <a:pt x="0" y="2039"/>
                  </a:lnTo>
                  <a:lnTo>
                    <a:pt x="44" y="2039"/>
                  </a:lnTo>
                  <a:lnTo>
                    <a:pt x="2083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1678782" y="1820863"/>
              <a:ext cx="3298825" cy="3236912"/>
            </a:xfrm>
            <a:custGeom>
              <a:avLst/>
              <a:gdLst>
                <a:gd name="T0" fmla="*/ 2039 w 2078"/>
                <a:gd name="T1" fmla="*/ 0 h 2039"/>
                <a:gd name="T2" fmla="*/ 0 w 2078"/>
                <a:gd name="T3" fmla="*/ 2039 h 2039"/>
                <a:gd name="T4" fmla="*/ 45 w 2078"/>
                <a:gd name="T5" fmla="*/ 2039 h 2039"/>
                <a:gd name="T6" fmla="*/ 2078 w 2078"/>
                <a:gd name="T7" fmla="*/ 0 h 2039"/>
                <a:gd name="T8" fmla="*/ 2039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9" y="0"/>
                  </a:moveTo>
                  <a:lnTo>
                    <a:pt x="0" y="2039"/>
                  </a:lnTo>
                  <a:lnTo>
                    <a:pt x="45" y="2039"/>
                  </a:lnTo>
                  <a:lnTo>
                    <a:pt x="2078" y="0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1750219" y="1820863"/>
              <a:ext cx="3298825" cy="3236912"/>
            </a:xfrm>
            <a:custGeom>
              <a:avLst/>
              <a:gdLst>
                <a:gd name="T0" fmla="*/ 2033 w 2078"/>
                <a:gd name="T1" fmla="*/ 0 h 2039"/>
                <a:gd name="T2" fmla="*/ 0 w 2078"/>
                <a:gd name="T3" fmla="*/ 2039 h 2039"/>
                <a:gd name="T4" fmla="*/ 44 w 2078"/>
                <a:gd name="T5" fmla="*/ 2034 h 2039"/>
                <a:gd name="T6" fmla="*/ 2078 w 2078"/>
                <a:gd name="T7" fmla="*/ 0 h 2039"/>
                <a:gd name="T8" fmla="*/ 2033 w 2078"/>
                <a:gd name="T9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2039">
                  <a:moveTo>
                    <a:pt x="2033" y="0"/>
                  </a:moveTo>
                  <a:lnTo>
                    <a:pt x="0" y="2039"/>
                  </a:lnTo>
                  <a:lnTo>
                    <a:pt x="44" y="2034"/>
                  </a:lnTo>
                  <a:lnTo>
                    <a:pt x="2078" y="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1820069" y="1820863"/>
              <a:ext cx="3290888" cy="3228975"/>
            </a:xfrm>
            <a:custGeom>
              <a:avLst/>
              <a:gdLst>
                <a:gd name="T0" fmla="*/ 0 w 2073"/>
                <a:gd name="T1" fmla="*/ 2034 h 2034"/>
                <a:gd name="T2" fmla="*/ 45 w 2073"/>
                <a:gd name="T3" fmla="*/ 2034 h 2034"/>
                <a:gd name="T4" fmla="*/ 2073 w 2073"/>
                <a:gd name="T5" fmla="*/ 6 h 2034"/>
                <a:gd name="T6" fmla="*/ 2034 w 2073"/>
                <a:gd name="T7" fmla="*/ 0 h 2034"/>
                <a:gd name="T8" fmla="*/ 0 w 2073"/>
                <a:gd name="T9" fmla="*/ 2034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34">
                  <a:moveTo>
                    <a:pt x="0" y="2034"/>
                  </a:moveTo>
                  <a:lnTo>
                    <a:pt x="45" y="2034"/>
                  </a:lnTo>
                  <a:lnTo>
                    <a:pt x="2073" y="6"/>
                  </a:lnTo>
                  <a:lnTo>
                    <a:pt x="2034" y="0"/>
                  </a:lnTo>
                  <a:lnTo>
                    <a:pt x="0" y="2034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1891507" y="1830388"/>
              <a:ext cx="3289300" cy="3219450"/>
            </a:xfrm>
            <a:custGeom>
              <a:avLst/>
              <a:gdLst>
                <a:gd name="T0" fmla="*/ 44 w 2072"/>
                <a:gd name="T1" fmla="*/ 2028 h 2028"/>
                <a:gd name="T2" fmla="*/ 2072 w 2072"/>
                <a:gd name="T3" fmla="*/ 0 h 2028"/>
                <a:gd name="T4" fmla="*/ 2028 w 2072"/>
                <a:gd name="T5" fmla="*/ 0 h 2028"/>
                <a:gd name="T6" fmla="*/ 0 w 2072"/>
                <a:gd name="T7" fmla="*/ 2028 h 2028"/>
                <a:gd name="T8" fmla="*/ 44 w 2072"/>
                <a:gd name="T9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2028">
                  <a:moveTo>
                    <a:pt x="44" y="2028"/>
                  </a:moveTo>
                  <a:lnTo>
                    <a:pt x="2072" y="0"/>
                  </a:lnTo>
                  <a:lnTo>
                    <a:pt x="2028" y="0"/>
                  </a:lnTo>
                  <a:lnTo>
                    <a:pt x="0" y="2028"/>
                  </a:lnTo>
                  <a:lnTo>
                    <a:pt x="44" y="2028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1961357" y="1830388"/>
              <a:ext cx="4181475" cy="3219450"/>
            </a:xfrm>
            <a:custGeom>
              <a:avLst/>
              <a:gdLst>
                <a:gd name="T0" fmla="*/ 2028 w 2634"/>
                <a:gd name="T1" fmla="*/ 0 h 2028"/>
                <a:gd name="T2" fmla="*/ 0 w 2634"/>
                <a:gd name="T3" fmla="*/ 2028 h 2028"/>
                <a:gd name="T4" fmla="*/ 2634 w 2634"/>
                <a:gd name="T5" fmla="*/ 1928 h 2028"/>
                <a:gd name="T6" fmla="*/ 2634 w 2634"/>
                <a:gd name="T7" fmla="*/ 22 h 2028"/>
                <a:gd name="T8" fmla="*/ 2028 w 2634"/>
                <a:gd name="T9" fmla="*/ 0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4" h="2028">
                  <a:moveTo>
                    <a:pt x="2028" y="0"/>
                  </a:moveTo>
                  <a:lnTo>
                    <a:pt x="0" y="2028"/>
                  </a:lnTo>
                  <a:lnTo>
                    <a:pt x="2634" y="1928"/>
                  </a:lnTo>
                  <a:lnTo>
                    <a:pt x="2634" y="2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213"/>
            <p:cNvSpPr>
              <a:spLocks noChangeArrowheads="1"/>
            </p:cNvSpPr>
            <p:nvPr/>
          </p:nvSpPr>
          <p:spPr bwMode="auto">
            <a:xfrm>
              <a:off x="6011069" y="1962150"/>
              <a:ext cx="79375" cy="2840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1281907" y="4025900"/>
              <a:ext cx="79375" cy="696912"/>
            </a:xfrm>
            <a:custGeom>
              <a:avLst/>
              <a:gdLst>
                <a:gd name="T0" fmla="*/ 45 w 50"/>
                <a:gd name="T1" fmla="*/ 439 h 439"/>
                <a:gd name="T2" fmla="*/ 0 w 50"/>
                <a:gd name="T3" fmla="*/ 356 h 439"/>
                <a:gd name="T4" fmla="*/ 0 w 50"/>
                <a:gd name="T5" fmla="*/ 67 h 439"/>
                <a:gd name="T6" fmla="*/ 50 w 50"/>
                <a:gd name="T7" fmla="*/ 0 h 439"/>
                <a:gd name="T8" fmla="*/ 45 w 50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9">
                  <a:moveTo>
                    <a:pt x="45" y="439"/>
                  </a:moveTo>
                  <a:lnTo>
                    <a:pt x="0" y="356"/>
                  </a:lnTo>
                  <a:lnTo>
                    <a:pt x="0" y="67"/>
                  </a:lnTo>
                  <a:lnTo>
                    <a:pt x="50" y="0"/>
                  </a:lnTo>
                  <a:lnTo>
                    <a:pt x="45" y="439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3196432" y="4970463"/>
              <a:ext cx="855663" cy="404812"/>
            </a:xfrm>
            <a:custGeom>
              <a:avLst/>
              <a:gdLst>
                <a:gd name="T0" fmla="*/ 83 w 539"/>
                <a:gd name="T1" fmla="*/ 16 h 255"/>
                <a:gd name="T2" fmla="*/ 0 w 539"/>
                <a:gd name="T3" fmla="*/ 227 h 255"/>
                <a:gd name="T4" fmla="*/ 0 w 539"/>
                <a:gd name="T5" fmla="*/ 227 h 255"/>
                <a:gd name="T6" fmla="*/ 17 w 539"/>
                <a:gd name="T7" fmla="*/ 233 h 255"/>
                <a:gd name="T8" fmla="*/ 72 w 539"/>
                <a:gd name="T9" fmla="*/ 244 h 255"/>
                <a:gd name="T10" fmla="*/ 189 w 539"/>
                <a:gd name="T11" fmla="*/ 255 h 255"/>
                <a:gd name="T12" fmla="*/ 272 w 539"/>
                <a:gd name="T13" fmla="*/ 255 h 255"/>
                <a:gd name="T14" fmla="*/ 372 w 539"/>
                <a:gd name="T15" fmla="*/ 250 h 255"/>
                <a:gd name="T16" fmla="*/ 372 w 539"/>
                <a:gd name="T17" fmla="*/ 250 h 255"/>
                <a:gd name="T18" fmla="*/ 483 w 539"/>
                <a:gd name="T19" fmla="*/ 244 h 255"/>
                <a:gd name="T20" fmla="*/ 517 w 539"/>
                <a:gd name="T21" fmla="*/ 239 h 255"/>
                <a:gd name="T22" fmla="*/ 533 w 539"/>
                <a:gd name="T23" fmla="*/ 227 h 255"/>
                <a:gd name="T24" fmla="*/ 539 w 539"/>
                <a:gd name="T25" fmla="*/ 222 h 255"/>
                <a:gd name="T26" fmla="*/ 539 w 539"/>
                <a:gd name="T27" fmla="*/ 222 h 255"/>
                <a:gd name="T28" fmla="*/ 539 w 539"/>
                <a:gd name="T29" fmla="*/ 216 h 255"/>
                <a:gd name="T30" fmla="*/ 467 w 539"/>
                <a:gd name="T31" fmla="*/ 0 h 255"/>
                <a:gd name="T32" fmla="*/ 361 w 539"/>
                <a:gd name="T33" fmla="*/ 5 h 255"/>
                <a:gd name="T34" fmla="*/ 389 w 539"/>
                <a:gd name="T35" fmla="*/ 144 h 255"/>
                <a:gd name="T36" fmla="*/ 389 w 539"/>
                <a:gd name="T37" fmla="*/ 144 h 255"/>
                <a:gd name="T38" fmla="*/ 361 w 539"/>
                <a:gd name="T39" fmla="*/ 150 h 255"/>
                <a:gd name="T40" fmla="*/ 333 w 539"/>
                <a:gd name="T41" fmla="*/ 150 h 255"/>
                <a:gd name="T42" fmla="*/ 317 w 539"/>
                <a:gd name="T43" fmla="*/ 150 h 255"/>
                <a:gd name="T44" fmla="*/ 283 w 539"/>
                <a:gd name="T45" fmla="*/ 11 h 255"/>
                <a:gd name="T46" fmla="*/ 83 w 539"/>
                <a:gd name="T47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9" h="255">
                  <a:moveTo>
                    <a:pt x="83" y="16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17" y="233"/>
                  </a:lnTo>
                  <a:lnTo>
                    <a:pt x="72" y="244"/>
                  </a:lnTo>
                  <a:lnTo>
                    <a:pt x="189" y="255"/>
                  </a:lnTo>
                  <a:lnTo>
                    <a:pt x="272" y="255"/>
                  </a:lnTo>
                  <a:lnTo>
                    <a:pt x="372" y="250"/>
                  </a:lnTo>
                  <a:lnTo>
                    <a:pt x="372" y="250"/>
                  </a:lnTo>
                  <a:lnTo>
                    <a:pt x="483" y="244"/>
                  </a:lnTo>
                  <a:lnTo>
                    <a:pt x="517" y="239"/>
                  </a:lnTo>
                  <a:lnTo>
                    <a:pt x="533" y="227"/>
                  </a:lnTo>
                  <a:lnTo>
                    <a:pt x="539" y="222"/>
                  </a:lnTo>
                  <a:lnTo>
                    <a:pt x="539" y="222"/>
                  </a:lnTo>
                  <a:lnTo>
                    <a:pt x="539" y="216"/>
                  </a:lnTo>
                  <a:lnTo>
                    <a:pt x="467" y="0"/>
                  </a:lnTo>
                  <a:lnTo>
                    <a:pt x="361" y="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61" y="150"/>
                  </a:lnTo>
                  <a:lnTo>
                    <a:pt x="333" y="150"/>
                  </a:lnTo>
                  <a:lnTo>
                    <a:pt x="317" y="150"/>
                  </a:lnTo>
                  <a:lnTo>
                    <a:pt x="283" y="11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1996282" y="5278438"/>
              <a:ext cx="3714750" cy="282575"/>
            </a:xfrm>
            <a:custGeom>
              <a:avLst/>
              <a:gdLst>
                <a:gd name="T0" fmla="*/ 756 w 2340"/>
                <a:gd name="T1" fmla="*/ 33 h 178"/>
                <a:gd name="T2" fmla="*/ 756 w 2340"/>
                <a:gd name="T3" fmla="*/ 33 h 178"/>
                <a:gd name="T4" fmla="*/ 400 w 2340"/>
                <a:gd name="T5" fmla="*/ 61 h 178"/>
                <a:gd name="T6" fmla="*/ 145 w 2340"/>
                <a:gd name="T7" fmla="*/ 83 h 178"/>
                <a:gd name="T8" fmla="*/ 0 w 2340"/>
                <a:gd name="T9" fmla="*/ 95 h 178"/>
                <a:gd name="T10" fmla="*/ 0 w 2340"/>
                <a:gd name="T11" fmla="*/ 139 h 178"/>
                <a:gd name="T12" fmla="*/ 172 w 2340"/>
                <a:gd name="T13" fmla="*/ 178 h 178"/>
                <a:gd name="T14" fmla="*/ 2340 w 2340"/>
                <a:gd name="T15" fmla="*/ 78 h 178"/>
                <a:gd name="T16" fmla="*/ 2340 w 2340"/>
                <a:gd name="T17" fmla="*/ 56 h 178"/>
                <a:gd name="T18" fmla="*/ 2340 w 2340"/>
                <a:gd name="T19" fmla="*/ 56 h 178"/>
                <a:gd name="T20" fmla="*/ 2334 w 2340"/>
                <a:gd name="T21" fmla="*/ 45 h 178"/>
                <a:gd name="T22" fmla="*/ 2323 w 2340"/>
                <a:gd name="T23" fmla="*/ 39 h 178"/>
                <a:gd name="T24" fmla="*/ 2312 w 2340"/>
                <a:gd name="T25" fmla="*/ 33 h 178"/>
                <a:gd name="T26" fmla="*/ 2312 w 2340"/>
                <a:gd name="T27" fmla="*/ 33 h 178"/>
                <a:gd name="T28" fmla="*/ 2123 w 2340"/>
                <a:gd name="T29" fmla="*/ 0 h 178"/>
                <a:gd name="T30" fmla="*/ 1284 w 2340"/>
                <a:gd name="T31" fmla="*/ 22 h 178"/>
                <a:gd name="T32" fmla="*/ 756 w 2340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0" h="178">
                  <a:moveTo>
                    <a:pt x="756" y="33"/>
                  </a:moveTo>
                  <a:lnTo>
                    <a:pt x="756" y="33"/>
                  </a:lnTo>
                  <a:lnTo>
                    <a:pt x="400" y="61"/>
                  </a:lnTo>
                  <a:lnTo>
                    <a:pt x="145" y="83"/>
                  </a:lnTo>
                  <a:lnTo>
                    <a:pt x="0" y="95"/>
                  </a:lnTo>
                  <a:lnTo>
                    <a:pt x="0" y="139"/>
                  </a:lnTo>
                  <a:lnTo>
                    <a:pt x="172" y="178"/>
                  </a:lnTo>
                  <a:lnTo>
                    <a:pt x="2340" y="78"/>
                  </a:lnTo>
                  <a:lnTo>
                    <a:pt x="2340" y="56"/>
                  </a:lnTo>
                  <a:lnTo>
                    <a:pt x="2340" y="56"/>
                  </a:lnTo>
                  <a:lnTo>
                    <a:pt x="2334" y="45"/>
                  </a:lnTo>
                  <a:lnTo>
                    <a:pt x="2323" y="39"/>
                  </a:lnTo>
                  <a:lnTo>
                    <a:pt x="2312" y="33"/>
                  </a:lnTo>
                  <a:lnTo>
                    <a:pt x="2312" y="33"/>
                  </a:lnTo>
                  <a:lnTo>
                    <a:pt x="2123" y="0"/>
                  </a:lnTo>
                  <a:lnTo>
                    <a:pt x="1284" y="22"/>
                  </a:lnTo>
                  <a:lnTo>
                    <a:pt x="756" y="33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1485107" y="1803400"/>
              <a:ext cx="4568825" cy="3140075"/>
            </a:xfrm>
            <a:custGeom>
              <a:avLst/>
              <a:gdLst>
                <a:gd name="T0" fmla="*/ 0 w 2878"/>
                <a:gd name="T1" fmla="*/ 0 h 1978"/>
                <a:gd name="T2" fmla="*/ 5 w 2878"/>
                <a:gd name="T3" fmla="*/ 1978 h 1978"/>
                <a:gd name="T4" fmla="*/ 2878 w 2878"/>
                <a:gd name="T5" fmla="*/ 1878 h 1978"/>
                <a:gd name="T6" fmla="*/ 2878 w 2878"/>
                <a:gd name="T7" fmla="*/ 100 h 1978"/>
                <a:gd name="T8" fmla="*/ 0 w 2878"/>
                <a:gd name="T9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8" h="1978">
                  <a:moveTo>
                    <a:pt x="0" y="0"/>
                  </a:moveTo>
                  <a:lnTo>
                    <a:pt x="5" y="1978"/>
                  </a:lnTo>
                  <a:lnTo>
                    <a:pt x="2878" y="1878"/>
                  </a:lnTo>
                  <a:lnTo>
                    <a:pt x="287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1343819" y="4157663"/>
              <a:ext cx="34925" cy="909637"/>
            </a:xfrm>
            <a:custGeom>
              <a:avLst/>
              <a:gdLst>
                <a:gd name="T0" fmla="*/ 22 w 22"/>
                <a:gd name="T1" fmla="*/ 0 h 573"/>
                <a:gd name="T2" fmla="*/ 0 w 22"/>
                <a:gd name="T3" fmla="*/ 0 h 573"/>
                <a:gd name="T4" fmla="*/ 0 w 22"/>
                <a:gd name="T5" fmla="*/ 34 h 573"/>
                <a:gd name="T6" fmla="*/ 0 w 22"/>
                <a:gd name="T7" fmla="*/ 562 h 573"/>
                <a:gd name="T8" fmla="*/ 22 w 22"/>
                <a:gd name="T9" fmla="*/ 573 h 573"/>
                <a:gd name="T10" fmla="*/ 22 w 22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3">
                  <a:moveTo>
                    <a:pt x="2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562"/>
                  </a:lnTo>
                  <a:lnTo>
                    <a:pt x="22" y="57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19"/>
            <p:cNvSpPr>
              <a:spLocks noChangeArrowheads="1"/>
            </p:cNvSpPr>
            <p:nvPr/>
          </p:nvSpPr>
          <p:spPr bwMode="auto">
            <a:xfrm>
              <a:off x="1343819" y="4114800"/>
              <a:ext cx="34925" cy="42862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20"/>
            <p:cNvSpPr>
              <a:spLocks noChangeArrowheads="1"/>
            </p:cNvSpPr>
            <p:nvPr/>
          </p:nvSpPr>
          <p:spPr bwMode="auto">
            <a:xfrm>
              <a:off x="1343819" y="4070350"/>
              <a:ext cx="34925" cy="44450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221"/>
            <p:cNvSpPr>
              <a:spLocks noChangeArrowheads="1"/>
            </p:cNvSpPr>
            <p:nvPr/>
          </p:nvSpPr>
          <p:spPr bwMode="auto">
            <a:xfrm>
              <a:off x="1343819" y="4025900"/>
              <a:ext cx="34925" cy="44450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222"/>
            <p:cNvSpPr>
              <a:spLocks noChangeArrowheads="1"/>
            </p:cNvSpPr>
            <p:nvPr/>
          </p:nvSpPr>
          <p:spPr bwMode="auto">
            <a:xfrm>
              <a:off x="1343819" y="3981450"/>
              <a:ext cx="34925" cy="44450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23"/>
            <p:cNvSpPr>
              <a:spLocks noChangeArrowheads="1"/>
            </p:cNvSpPr>
            <p:nvPr/>
          </p:nvSpPr>
          <p:spPr bwMode="auto">
            <a:xfrm>
              <a:off x="1343819" y="3938588"/>
              <a:ext cx="34925" cy="42862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24"/>
            <p:cNvSpPr>
              <a:spLocks noChangeArrowheads="1"/>
            </p:cNvSpPr>
            <p:nvPr/>
          </p:nvSpPr>
          <p:spPr bwMode="auto">
            <a:xfrm>
              <a:off x="1343819" y="3894138"/>
              <a:ext cx="34925" cy="44450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225"/>
            <p:cNvSpPr>
              <a:spLocks noChangeArrowheads="1"/>
            </p:cNvSpPr>
            <p:nvPr/>
          </p:nvSpPr>
          <p:spPr bwMode="auto">
            <a:xfrm>
              <a:off x="1343819" y="3849688"/>
              <a:ext cx="34925" cy="44450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26"/>
            <p:cNvSpPr>
              <a:spLocks noChangeArrowheads="1"/>
            </p:cNvSpPr>
            <p:nvPr/>
          </p:nvSpPr>
          <p:spPr bwMode="auto">
            <a:xfrm>
              <a:off x="1343819" y="3805238"/>
              <a:ext cx="34925" cy="44450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227"/>
            <p:cNvSpPr>
              <a:spLocks noChangeArrowheads="1"/>
            </p:cNvSpPr>
            <p:nvPr/>
          </p:nvSpPr>
          <p:spPr bwMode="auto">
            <a:xfrm>
              <a:off x="1343819" y="3760788"/>
              <a:ext cx="34925" cy="44450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28"/>
            <p:cNvSpPr>
              <a:spLocks noChangeArrowheads="1"/>
            </p:cNvSpPr>
            <p:nvPr/>
          </p:nvSpPr>
          <p:spPr bwMode="auto">
            <a:xfrm>
              <a:off x="1343819" y="3717925"/>
              <a:ext cx="34925" cy="42862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29"/>
            <p:cNvSpPr>
              <a:spLocks noChangeArrowheads="1"/>
            </p:cNvSpPr>
            <p:nvPr/>
          </p:nvSpPr>
          <p:spPr bwMode="auto">
            <a:xfrm>
              <a:off x="1343819" y="3673475"/>
              <a:ext cx="34925" cy="44450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230"/>
            <p:cNvSpPr>
              <a:spLocks noChangeArrowheads="1"/>
            </p:cNvSpPr>
            <p:nvPr/>
          </p:nvSpPr>
          <p:spPr bwMode="auto">
            <a:xfrm>
              <a:off x="1343819" y="3629025"/>
              <a:ext cx="34925" cy="44450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31"/>
            <p:cNvSpPr>
              <a:spLocks noChangeArrowheads="1"/>
            </p:cNvSpPr>
            <p:nvPr/>
          </p:nvSpPr>
          <p:spPr bwMode="auto">
            <a:xfrm>
              <a:off x="1343819" y="3584575"/>
              <a:ext cx="34925" cy="44450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32"/>
            <p:cNvSpPr>
              <a:spLocks noChangeArrowheads="1"/>
            </p:cNvSpPr>
            <p:nvPr/>
          </p:nvSpPr>
          <p:spPr bwMode="auto">
            <a:xfrm>
              <a:off x="1343819" y="3540125"/>
              <a:ext cx="34925" cy="44450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33"/>
            <p:cNvSpPr>
              <a:spLocks noChangeArrowheads="1"/>
            </p:cNvSpPr>
            <p:nvPr/>
          </p:nvSpPr>
          <p:spPr bwMode="auto">
            <a:xfrm>
              <a:off x="1343819" y="3497263"/>
              <a:ext cx="34925" cy="42862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4"/>
            <p:cNvSpPr>
              <a:spLocks noChangeArrowheads="1"/>
            </p:cNvSpPr>
            <p:nvPr/>
          </p:nvSpPr>
          <p:spPr bwMode="auto">
            <a:xfrm>
              <a:off x="1343819" y="3452813"/>
              <a:ext cx="34925" cy="44450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5"/>
            <p:cNvSpPr>
              <a:spLocks noChangeArrowheads="1"/>
            </p:cNvSpPr>
            <p:nvPr/>
          </p:nvSpPr>
          <p:spPr bwMode="auto">
            <a:xfrm>
              <a:off x="1343819" y="3400425"/>
              <a:ext cx="34925" cy="52387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36"/>
            <p:cNvSpPr>
              <a:spLocks noChangeArrowheads="1"/>
            </p:cNvSpPr>
            <p:nvPr/>
          </p:nvSpPr>
          <p:spPr bwMode="auto">
            <a:xfrm>
              <a:off x="1343819" y="3355975"/>
              <a:ext cx="34925" cy="44450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37"/>
            <p:cNvSpPr>
              <a:spLocks noChangeArrowheads="1"/>
            </p:cNvSpPr>
            <p:nvPr/>
          </p:nvSpPr>
          <p:spPr bwMode="auto">
            <a:xfrm>
              <a:off x="1343819" y="3311525"/>
              <a:ext cx="34925" cy="44450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38"/>
            <p:cNvSpPr>
              <a:spLocks noChangeArrowheads="1"/>
            </p:cNvSpPr>
            <p:nvPr/>
          </p:nvSpPr>
          <p:spPr bwMode="auto">
            <a:xfrm>
              <a:off x="1343819" y="3267075"/>
              <a:ext cx="34925" cy="44450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39"/>
            <p:cNvSpPr>
              <a:spLocks noChangeArrowheads="1"/>
            </p:cNvSpPr>
            <p:nvPr/>
          </p:nvSpPr>
          <p:spPr bwMode="auto">
            <a:xfrm>
              <a:off x="1343819" y="3222625"/>
              <a:ext cx="34925" cy="44450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auto">
            <a:xfrm>
              <a:off x="1343819" y="3179763"/>
              <a:ext cx="34925" cy="42862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41"/>
            <p:cNvSpPr>
              <a:spLocks noChangeArrowheads="1"/>
            </p:cNvSpPr>
            <p:nvPr/>
          </p:nvSpPr>
          <p:spPr bwMode="auto">
            <a:xfrm>
              <a:off x="1343819" y="3135313"/>
              <a:ext cx="34925" cy="44450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42"/>
            <p:cNvSpPr>
              <a:spLocks noChangeArrowheads="1"/>
            </p:cNvSpPr>
            <p:nvPr/>
          </p:nvSpPr>
          <p:spPr bwMode="auto">
            <a:xfrm>
              <a:off x="1343819" y="3090863"/>
              <a:ext cx="34925" cy="44450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43"/>
            <p:cNvSpPr>
              <a:spLocks noChangeArrowheads="1"/>
            </p:cNvSpPr>
            <p:nvPr/>
          </p:nvSpPr>
          <p:spPr bwMode="auto">
            <a:xfrm>
              <a:off x="1343819" y="3046413"/>
              <a:ext cx="34925" cy="44450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44"/>
            <p:cNvSpPr>
              <a:spLocks/>
            </p:cNvSpPr>
            <p:nvPr/>
          </p:nvSpPr>
          <p:spPr bwMode="auto">
            <a:xfrm>
              <a:off x="1343819" y="1679575"/>
              <a:ext cx="34925" cy="1366837"/>
            </a:xfrm>
            <a:custGeom>
              <a:avLst/>
              <a:gdLst>
                <a:gd name="T0" fmla="*/ 17 w 22"/>
                <a:gd name="T1" fmla="*/ 0 h 861"/>
                <a:gd name="T2" fmla="*/ 0 w 22"/>
                <a:gd name="T3" fmla="*/ 17 h 861"/>
                <a:gd name="T4" fmla="*/ 0 w 22"/>
                <a:gd name="T5" fmla="*/ 834 h 861"/>
                <a:gd name="T6" fmla="*/ 0 w 22"/>
                <a:gd name="T7" fmla="*/ 861 h 861"/>
                <a:gd name="T8" fmla="*/ 22 w 22"/>
                <a:gd name="T9" fmla="*/ 861 h 861"/>
                <a:gd name="T10" fmla="*/ 17 w 22"/>
                <a:gd name="T1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61">
                  <a:moveTo>
                    <a:pt x="17" y="0"/>
                  </a:moveTo>
                  <a:lnTo>
                    <a:pt x="0" y="17"/>
                  </a:lnTo>
                  <a:lnTo>
                    <a:pt x="0" y="834"/>
                  </a:lnTo>
                  <a:lnTo>
                    <a:pt x="0" y="861"/>
                  </a:lnTo>
                  <a:lnTo>
                    <a:pt x="22" y="8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45"/>
            <p:cNvSpPr>
              <a:spLocks/>
            </p:cNvSpPr>
            <p:nvPr/>
          </p:nvSpPr>
          <p:spPr bwMode="auto">
            <a:xfrm>
              <a:off x="1520032" y="1838325"/>
              <a:ext cx="4508500" cy="3070225"/>
            </a:xfrm>
            <a:custGeom>
              <a:avLst/>
              <a:gdLst>
                <a:gd name="T0" fmla="*/ 0 w 2840"/>
                <a:gd name="T1" fmla="*/ 0 h 1934"/>
                <a:gd name="T2" fmla="*/ 6 w 2840"/>
                <a:gd name="T3" fmla="*/ 1934 h 1934"/>
                <a:gd name="T4" fmla="*/ 2840 w 2840"/>
                <a:gd name="T5" fmla="*/ 1834 h 1934"/>
                <a:gd name="T6" fmla="*/ 2834 w 2840"/>
                <a:gd name="T7" fmla="*/ 100 h 1934"/>
                <a:gd name="T8" fmla="*/ 0 w 2840"/>
                <a:gd name="T9" fmla="*/ 0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0" h="1934">
                  <a:moveTo>
                    <a:pt x="0" y="0"/>
                  </a:moveTo>
                  <a:lnTo>
                    <a:pt x="6" y="1934"/>
                  </a:lnTo>
                  <a:lnTo>
                    <a:pt x="2840" y="1834"/>
                  </a:lnTo>
                  <a:lnTo>
                    <a:pt x="2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46"/>
            <p:cNvSpPr>
              <a:spLocks/>
            </p:cNvSpPr>
            <p:nvPr/>
          </p:nvSpPr>
          <p:spPr bwMode="auto">
            <a:xfrm>
              <a:off x="1520032" y="1838325"/>
              <a:ext cx="1808163" cy="1852612"/>
            </a:xfrm>
            <a:custGeom>
              <a:avLst/>
              <a:gdLst>
                <a:gd name="T0" fmla="*/ 0 w 1139"/>
                <a:gd name="T1" fmla="*/ 0 h 1167"/>
                <a:gd name="T2" fmla="*/ 6 w 1139"/>
                <a:gd name="T3" fmla="*/ 1167 h 1167"/>
                <a:gd name="T4" fmla="*/ 1139 w 1139"/>
                <a:gd name="T5" fmla="*/ 39 h 1167"/>
                <a:gd name="T6" fmla="*/ 0 w 1139"/>
                <a:gd name="T7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167">
                  <a:moveTo>
                    <a:pt x="0" y="0"/>
                  </a:moveTo>
                  <a:lnTo>
                    <a:pt x="6" y="1167"/>
                  </a:lnTo>
                  <a:lnTo>
                    <a:pt x="1139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47"/>
            <p:cNvSpPr>
              <a:spLocks/>
            </p:cNvSpPr>
            <p:nvPr/>
          </p:nvSpPr>
          <p:spPr bwMode="auto">
            <a:xfrm>
              <a:off x="1529557" y="1900238"/>
              <a:ext cx="1905000" cy="1897062"/>
            </a:xfrm>
            <a:custGeom>
              <a:avLst/>
              <a:gdLst>
                <a:gd name="T0" fmla="*/ 1133 w 1200"/>
                <a:gd name="T1" fmla="*/ 0 h 1195"/>
                <a:gd name="T2" fmla="*/ 0 w 1200"/>
                <a:gd name="T3" fmla="*/ 1128 h 1195"/>
                <a:gd name="T4" fmla="*/ 0 w 1200"/>
                <a:gd name="T5" fmla="*/ 1195 h 1195"/>
                <a:gd name="T6" fmla="*/ 1200 w 1200"/>
                <a:gd name="T7" fmla="*/ 6 h 1195"/>
                <a:gd name="T8" fmla="*/ 1133 w 12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1195">
                  <a:moveTo>
                    <a:pt x="1133" y="0"/>
                  </a:moveTo>
                  <a:lnTo>
                    <a:pt x="0" y="1128"/>
                  </a:lnTo>
                  <a:lnTo>
                    <a:pt x="0" y="1195"/>
                  </a:lnTo>
                  <a:lnTo>
                    <a:pt x="1200" y="6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48"/>
            <p:cNvSpPr>
              <a:spLocks/>
            </p:cNvSpPr>
            <p:nvPr/>
          </p:nvSpPr>
          <p:spPr bwMode="auto">
            <a:xfrm>
              <a:off x="1529557" y="1909763"/>
              <a:ext cx="2001838" cy="1984375"/>
            </a:xfrm>
            <a:custGeom>
              <a:avLst/>
              <a:gdLst>
                <a:gd name="T0" fmla="*/ 1200 w 1261"/>
                <a:gd name="T1" fmla="*/ 0 h 1250"/>
                <a:gd name="T2" fmla="*/ 0 w 1261"/>
                <a:gd name="T3" fmla="*/ 1189 h 1250"/>
                <a:gd name="T4" fmla="*/ 0 w 1261"/>
                <a:gd name="T5" fmla="*/ 1250 h 1250"/>
                <a:gd name="T6" fmla="*/ 1261 w 1261"/>
                <a:gd name="T7" fmla="*/ 0 h 1250"/>
                <a:gd name="T8" fmla="*/ 1200 w 1261"/>
                <a:gd name="T9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250">
                  <a:moveTo>
                    <a:pt x="1200" y="0"/>
                  </a:moveTo>
                  <a:lnTo>
                    <a:pt x="0" y="1189"/>
                  </a:lnTo>
                  <a:lnTo>
                    <a:pt x="0" y="1250"/>
                  </a:lnTo>
                  <a:lnTo>
                    <a:pt x="1261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49"/>
            <p:cNvSpPr>
              <a:spLocks/>
            </p:cNvSpPr>
            <p:nvPr/>
          </p:nvSpPr>
          <p:spPr bwMode="auto">
            <a:xfrm>
              <a:off x="1529557" y="1909763"/>
              <a:ext cx="2098675" cy="2089150"/>
            </a:xfrm>
            <a:custGeom>
              <a:avLst/>
              <a:gdLst>
                <a:gd name="T0" fmla="*/ 1261 w 1322"/>
                <a:gd name="T1" fmla="*/ 0 h 1316"/>
                <a:gd name="T2" fmla="*/ 0 w 1322"/>
                <a:gd name="T3" fmla="*/ 1250 h 1316"/>
                <a:gd name="T4" fmla="*/ 0 w 1322"/>
                <a:gd name="T5" fmla="*/ 1316 h 1316"/>
                <a:gd name="T6" fmla="*/ 1322 w 1322"/>
                <a:gd name="T7" fmla="*/ 0 h 1316"/>
                <a:gd name="T8" fmla="*/ 1261 w 1322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16">
                  <a:moveTo>
                    <a:pt x="1261" y="0"/>
                  </a:moveTo>
                  <a:lnTo>
                    <a:pt x="0" y="1250"/>
                  </a:lnTo>
                  <a:lnTo>
                    <a:pt x="0" y="1316"/>
                  </a:lnTo>
                  <a:lnTo>
                    <a:pt x="1322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50"/>
            <p:cNvSpPr>
              <a:spLocks/>
            </p:cNvSpPr>
            <p:nvPr/>
          </p:nvSpPr>
          <p:spPr bwMode="auto">
            <a:xfrm>
              <a:off x="1529557" y="1909763"/>
              <a:ext cx="2195513" cy="2187575"/>
            </a:xfrm>
            <a:custGeom>
              <a:avLst/>
              <a:gdLst>
                <a:gd name="T0" fmla="*/ 1322 w 1383"/>
                <a:gd name="T1" fmla="*/ 0 h 1378"/>
                <a:gd name="T2" fmla="*/ 0 w 1383"/>
                <a:gd name="T3" fmla="*/ 1316 h 1378"/>
                <a:gd name="T4" fmla="*/ 0 w 1383"/>
                <a:gd name="T5" fmla="*/ 1378 h 1378"/>
                <a:gd name="T6" fmla="*/ 1383 w 1383"/>
                <a:gd name="T7" fmla="*/ 5 h 1378"/>
                <a:gd name="T8" fmla="*/ 1322 w 1383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378">
                  <a:moveTo>
                    <a:pt x="1322" y="0"/>
                  </a:moveTo>
                  <a:lnTo>
                    <a:pt x="0" y="1316"/>
                  </a:lnTo>
                  <a:lnTo>
                    <a:pt x="0" y="1378"/>
                  </a:lnTo>
                  <a:lnTo>
                    <a:pt x="1383" y="5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51"/>
            <p:cNvSpPr>
              <a:spLocks/>
            </p:cNvSpPr>
            <p:nvPr/>
          </p:nvSpPr>
          <p:spPr bwMode="auto">
            <a:xfrm>
              <a:off x="1529557" y="1917700"/>
              <a:ext cx="2292350" cy="2276475"/>
            </a:xfrm>
            <a:custGeom>
              <a:avLst/>
              <a:gdLst>
                <a:gd name="T0" fmla="*/ 1383 w 1444"/>
                <a:gd name="T1" fmla="*/ 0 h 1434"/>
                <a:gd name="T2" fmla="*/ 0 w 1444"/>
                <a:gd name="T3" fmla="*/ 1373 h 1434"/>
                <a:gd name="T4" fmla="*/ 0 w 1444"/>
                <a:gd name="T5" fmla="*/ 1434 h 1434"/>
                <a:gd name="T6" fmla="*/ 1444 w 1444"/>
                <a:gd name="T7" fmla="*/ 0 h 1434"/>
                <a:gd name="T8" fmla="*/ 1383 w 1444"/>
                <a:gd name="T9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434">
                  <a:moveTo>
                    <a:pt x="1383" y="0"/>
                  </a:moveTo>
                  <a:lnTo>
                    <a:pt x="0" y="1373"/>
                  </a:lnTo>
                  <a:lnTo>
                    <a:pt x="0" y="1434"/>
                  </a:lnTo>
                  <a:lnTo>
                    <a:pt x="1444" y="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52"/>
            <p:cNvSpPr>
              <a:spLocks/>
            </p:cNvSpPr>
            <p:nvPr/>
          </p:nvSpPr>
          <p:spPr bwMode="auto">
            <a:xfrm>
              <a:off x="1529557" y="1917700"/>
              <a:ext cx="2390775" cy="2381250"/>
            </a:xfrm>
            <a:custGeom>
              <a:avLst/>
              <a:gdLst>
                <a:gd name="T0" fmla="*/ 1444 w 1506"/>
                <a:gd name="T1" fmla="*/ 0 h 1500"/>
                <a:gd name="T2" fmla="*/ 0 w 1506"/>
                <a:gd name="T3" fmla="*/ 1434 h 1500"/>
                <a:gd name="T4" fmla="*/ 0 w 1506"/>
                <a:gd name="T5" fmla="*/ 1500 h 1500"/>
                <a:gd name="T6" fmla="*/ 1506 w 1506"/>
                <a:gd name="T7" fmla="*/ 0 h 1500"/>
                <a:gd name="T8" fmla="*/ 1444 w 1506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500">
                  <a:moveTo>
                    <a:pt x="1444" y="0"/>
                  </a:moveTo>
                  <a:lnTo>
                    <a:pt x="0" y="1434"/>
                  </a:lnTo>
                  <a:lnTo>
                    <a:pt x="0" y="1500"/>
                  </a:lnTo>
                  <a:lnTo>
                    <a:pt x="1506" y="0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53"/>
            <p:cNvSpPr>
              <a:spLocks/>
            </p:cNvSpPr>
            <p:nvPr/>
          </p:nvSpPr>
          <p:spPr bwMode="auto">
            <a:xfrm>
              <a:off x="1529557" y="1917700"/>
              <a:ext cx="2487613" cy="2478087"/>
            </a:xfrm>
            <a:custGeom>
              <a:avLst/>
              <a:gdLst>
                <a:gd name="T0" fmla="*/ 1506 w 1567"/>
                <a:gd name="T1" fmla="*/ 0 h 1561"/>
                <a:gd name="T2" fmla="*/ 0 w 1567"/>
                <a:gd name="T3" fmla="*/ 1500 h 1561"/>
                <a:gd name="T4" fmla="*/ 0 w 1567"/>
                <a:gd name="T5" fmla="*/ 1561 h 1561"/>
                <a:gd name="T6" fmla="*/ 1567 w 1567"/>
                <a:gd name="T7" fmla="*/ 6 h 1561"/>
                <a:gd name="T8" fmla="*/ 1506 w 1567"/>
                <a:gd name="T9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561">
                  <a:moveTo>
                    <a:pt x="1506" y="0"/>
                  </a:moveTo>
                  <a:lnTo>
                    <a:pt x="0" y="1500"/>
                  </a:lnTo>
                  <a:lnTo>
                    <a:pt x="0" y="1561"/>
                  </a:lnTo>
                  <a:lnTo>
                    <a:pt x="1567" y="6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54"/>
            <p:cNvSpPr>
              <a:spLocks/>
            </p:cNvSpPr>
            <p:nvPr/>
          </p:nvSpPr>
          <p:spPr bwMode="auto">
            <a:xfrm>
              <a:off x="1529557" y="1927225"/>
              <a:ext cx="2584450" cy="2566987"/>
            </a:xfrm>
            <a:custGeom>
              <a:avLst/>
              <a:gdLst>
                <a:gd name="T0" fmla="*/ 1567 w 1628"/>
                <a:gd name="T1" fmla="*/ 0 h 1617"/>
                <a:gd name="T2" fmla="*/ 0 w 1628"/>
                <a:gd name="T3" fmla="*/ 1555 h 1617"/>
                <a:gd name="T4" fmla="*/ 0 w 1628"/>
                <a:gd name="T5" fmla="*/ 1617 h 1617"/>
                <a:gd name="T6" fmla="*/ 1628 w 1628"/>
                <a:gd name="T7" fmla="*/ 0 h 1617"/>
                <a:gd name="T8" fmla="*/ 1567 w 1628"/>
                <a:gd name="T9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8" h="1617">
                  <a:moveTo>
                    <a:pt x="1567" y="0"/>
                  </a:moveTo>
                  <a:lnTo>
                    <a:pt x="0" y="1555"/>
                  </a:lnTo>
                  <a:lnTo>
                    <a:pt x="0" y="1617"/>
                  </a:lnTo>
                  <a:lnTo>
                    <a:pt x="1628" y="0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55"/>
            <p:cNvSpPr>
              <a:spLocks/>
            </p:cNvSpPr>
            <p:nvPr/>
          </p:nvSpPr>
          <p:spPr bwMode="auto">
            <a:xfrm>
              <a:off x="1529557" y="1927225"/>
              <a:ext cx="2681288" cy="2671762"/>
            </a:xfrm>
            <a:custGeom>
              <a:avLst/>
              <a:gdLst>
                <a:gd name="T0" fmla="*/ 1628 w 1689"/>
                <a:gd name="T1" fmla="*/ 0 h 1683"/>
                <a:gd name="T2" fmla="*/ 0 w 1689"/>
                <a:gd name="T3" fmla="*/ 1617 h 1683"/>
                <a:gd name="T4" fmla="*/ 0 w 1689"/>
                <a:gd name="T5" fmla="*/ 1683 h 1683"/>
                <a:gd name="T6" fmla="*/ 1689 w 1689"/>
                <a:gd name="T7" fmla="*/ 5 h 1683"/>
                <a:gd name="T8" fmla="*/ 1628 w 1689"/>
                <a:gd name="T9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683">
                  <a:moveTo>
                    <a:pt x="1628" y="0"/>
                  </a:moveTo>
                  <a:lnTo>
                    <a:pt x="0" y="1617"/>
                  </a:lnTo>
                  <a:lnTo>
                    <a:pt x="0" y="1683"/>
                  </a:lnTo>
                  <a:lnTo>
                    <a:pt x="1689" y="5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56"/>
            <p:cNvSpPr>
              <a:spLocks/>
            </p:cNvSpPr>
            <p:nvPr/>
          </p:nvSpPr>
          <p:spPr bwMode="auto">
            <a:xfrm>
              <a:off x="1529557" y="1935163"/>
              <a:ext cx="2778125" cy="2760662"/>
            </a:xfrm>
            <a:custGeom>
              <a:avLst/>
              <a:gdLst>
                <a:gd name="T0" fmla="*/ 1689 w 1750"/>
                <a:gd name="T1" fmla="*/ 0 h 1739"/>
                <a:gd name="T2" fmla="*/ 0 w 1750"/>
                <a:gd name="T3" fmla="*/ 1678 h 1739"/>
                <a:gd name="T4" fmla="*/ 0 w 1750"/>
                <a:gd name="T5" fmla="*/ 1739 h 1739"/>
                <a:gd name="T6" fmla="*/ 1750 w 1750"/>
                <a:gd name="T7" fmla="*/ 0 h 1739"/>
                <a:gd name="T8" fmla="*/ 1689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689" y="0"/>
                  </a:moveTo>
                  <a:lnTo>
                    <a:pt x="0" y="1678"/>
                  </a:lnTo>
                  <a:lnTo>
                    <a:pt x="0" y="1739"/>
                  </a:lnTo>
                  <a:lnTo>
                    <a:pt x="1750" y="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57"/>
            <p:cNvSpPr>
              <a:spLocks/>
            </p:cNvSpPr>
            <p:nvPr/>
          </p:nvSpPr>
          <p:spPr bwMode="auto">
            <a:xfrm>
              <a:off x="1529557" y="1935163"/>
              <a:ext cx="2874963" cy="2857500"/>
            </a:xfrm>
            <a:custGeom>
              <a:avLst/>
              <a:gdLst>
                <a:gd name="T0" fmla="*/ 1750 w 1811"/>
                <a:gd name="T1" fmla="*/ 0 h 1800"/>
                <a:gd name="T2" fmla="*/ 0 w 1811"/>
                <a:gd name="T3" fmla="*/ 1739 h 1800"/>
                <a:gd name="T4" fmla="*/ 0 w 1811"/>
                <a:gd name="T5" fmla="*/ 1800 h 1800"/>
                <a:gd name="T6" fmla="*/ 1811 w 1811"/>
                <a:gd name="T7" fmla="*/ 0 h 1800"/>
                <a:gd name="T8" fmla="*/ 1750 w 1811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800">
                  <a:moveTo>
                    <a:pt x="1750" y="0"/>
                  </a:moveTo>
                  <a:lnTo>
                    <a:pt x="0" y="1739"/>
                  </a:lnTo>
                  <a:lnTo>
                    <a:pt x="0" y="1800"/>
                  </a:lnTo>
                  <a:lnTo>
                    <a:pt x="1811" y="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58"/>
            <p:cNvSpPr>
              <a:spLocks/>
            </p:cNvSpPr>
            <p:nvPr/>
          </p:nvSpPr>
          <p:spPr bwMode="auto">
            <a:xfrm>
              <a:off x="1529557" y="1935163"/>
              <a:ext cx="2971800" cy="2963862"/>
            </a:xfrm>
            <a:custGeom>
              <a:avLst/>
              <a:gdLst>
                <a:gd name="T0" fmla="*/ 1811 w 1872"/>
                <a:gd name="T1" fmla="*/ 0 h 1867"/>
                <a:gd name="T2" fmla="*/ 0 w 1872"/>
                <a:gd name="T3" fmla="*/ 1800 h 1867"/>
                <a:gd name="T4" fmla="*/ 0 w 1872"/>
                <a:gd name="T5" fmla="*/ 1867 h 1867"/>
                <a:gd name="T6" fmla="*/ 1872 w 1872"/>
                <a:gd name="T7" fmla="*/ 6 h 1867"/>
                <a:gd name="T8" fmla="*/ 1811 w 1872"/>
                <a:gd name="T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1867">
                  <a:moveTo>
                    <a:pt x="1811" y="0"/>
                  </a:moveTo>
                  <a:lnTo>
                    <a:pt x="0" y="1800"/>
                  </a:lnTo>
                  <a:lnTo>
                    <a:pt x="0" y="1867"/>
                  </a:lnTo>
                  <a:lnTo>
                    <a:pt x="1872" y="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59"/>
            <p:cNvSpPr>
              <a:spLocks/>
            </p:cNvSpPr>
            <p:nvPr/>
          </p:nvSpPr>
          <p:spPr bwMode="auto">
            <a:xfrm>
              <a:off x="1529557" y="1944688"/>
              <a:ext cx="3068638" cy="2963862"/>
            </a:xfrm>
            <a:custGeom>
              <a:avLst/>
              <a:gdLst>
                <a:gd name="T0" fmla="*/ 1933 w 1933"/>
                <a:gd name="T1" fmla="*/ 0 h 1867"/>
                <a:gd name="T2" fmla="*/ 1872 w 1933"/>
                <a:gd name="T3" fmla="*/ 0 h 1867"/>
                <a:gd name="T4" fmla="*/ 0 w 1933"/>
                <a:gd name="T5" fmla="*/ 1861 h 1867"/>
                <a:gd name="T6" fmla="*/ 0 w 1933"/>
                <a:gd name="T7" fmla="*/ 1867 h 1867"/>
                <a:gd name="T8" fmla="*/ 61 w 1933"/>
                <a:gd name="T9" fmla="*/ 1861 h 1867"/>
                <a:gd name="T10" fmla="*/ 1933 w 1933"/>
                <a:gd name="T11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1867">
                  <a:moveTo>
                    <a:pt x="1933" y="0"/>
                  </a:moveTo>
                  <a:lnTo>
                    <a:pt x="1872" y="0"/>
                  </a:lnTo>
                  <a:lnTo>
                    <a:pt x="0" y="1861"/>
                  </a:lnTo>
                  <a:lnTo>
                    <a:pt x="0" y="1867"/>
                  </a:lnTo>
                  <a:lnTo>
                    <a:pt x="61" y="186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0"/>
            <p:cNvSpPr>
              <a:spLocks/>
            </p:cNvSpPr>
            <p:nvPr/>
          </p:nvSpPr>
          <p:spPr bwMode="auto">
            <a:xfrm>
              <a:off x="1626394" y="1944688"/>
              <a:ext cx="3070225" cy="2954337"/>
            </a:xfrm>
            <a:custGeom>
              <a:avLst/>
              <a:gdLst>
                <a:gd name="T0" fmla="*/ 67 w 1934"/>
                <a:gd name="T1" fmla="*/ 1861 h 1861"/>
                <a:gd name="T2" fmla="*/ 1934 w 1934"/>
                <a:gd name="T3" fmla="*/ 5 h 1861"/>
                <a:gd name="T4" fmla="*/ 1872 w 1934"/>
                <a:gd name="T5" fmla="*/ 0 h 1861"/>
                <a:gd name="T6" fmla="*/ 0 w 1934"/>
                <a:gd name="T7" fmla="*/ 1861 h 1861"/>
                <a:gd name="T8" fmla="*/ 67 w 1934"/>
                <a:gd name="T9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1861">
                  <a:moveTo>
                    <a:pt x="67" y="1861"/>
                  </a:moveTo>
                  <a:lnTo>
                    <a:pt x="1934" y="5"/>
                  </a:lnTo>
                  <a:lnTo>
                    <a:pt x="1872" y="0"/>
                  </a:lnTo>
                  <a:lnTo>
                    <a:pt x="0" y="1861"/>
                  </a:lnTo>
                  <a:lnTo>
                    <a:pt x="67" y="1861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1"/>
            <p:cNvSpPr>
              <a:spLocks/>
            </p:cNvSpPr>
            <p:nvPr/>
          </p:nvSpPr>
          <p:spPr bwMode="auto">
            <a:xfrm>
              <a:off x="1732757" y="1952625"/>
              <a:ext cx="3068638" cy="2946400"/>
            </a:xfrm>
            <a:custGeom>
              <a:avLst/>
              <a:gdLst>
                <a:gd name="T0" fmla="*/ 61 w 1933"/>
                <a:gd name="T1" fmla="*/ 1856 h 1856"/>
                <a:gd name="T2" fmla="*/ 1933 w 1933"/>
                <a:gd name="T3" fmla="*/ 0 h 1856"/>
                <a:gd name="T4" fmla="*/ 1867 w 1933"/>
                <a:gd name="T5" fmla="*/ 0 h 1856"/>
                <a:gd name="T6" fmla="*/ 0 w 1933"/>
                <a:gd name="T7" fmla="*/ 1856 h 1856"/>
                <a:gd name="T8" fmla="*/ 61 w 1933"/>
                <a:gd name="T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1" y="1856"/>
                  </a:moveTo>
                  <a:lnTo>
                    <a:pt x="1933" y="0"/>
                  </a:lnTo>
                  <a:lnTo>
                    <a:pt x="1867" y="0"/>
                  </a:lnTo>
                  <a:lnTo>
                    <a:pt x="0" y="1856"/>
                  </a:lnTo>
                  <a:lnTo>
                    <a:pt x="61" y="1856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2"/>
            <p:cNvSpPr>
              <a:spLocks/>
            </p:cNvSpPr>
            <p:nvPr/>
          </p:nvSpPr>
          <p:spPr bwMode="auto">
            <a:xfrm>
              <a:off x="1829594" y="1952625"/>
              <a:ext cx="3068638" cy="2946400"/>
            </a:xfrm>
            <a:custGeom>
              <a:avLst/>
              <a:gdLst>
                <a:gd name="T0" fmla="*/ 66 w 1933"/>
                <a:gd name="T1" fmla="*/ 1851 h 1856"/>
                <a:gd name="T2" fmla="*/ 1933 w 1933"/>
                <a:gd name="T3" fmla="*/ 0 h 1856"/>
                <a:gd name="T4" fmla="*/ 1872 w 1933"/>
                <a:gd name="T5" fmla="*/ 0 h 1856"/>
                <a:gd name="T6" fmla="*/ 0 w 1933"/>
                <a:gd name="T7" fmla="*/ 1856 h 1856"/>
                <a:gd name="T8" fmla="*/ 66 w 1933"/>
                <a:gd name="T9" fmla="*/ 1851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1856">
                  <a:moveTo>
                    <a:pt x="66" y="1851"/>
                  </a:moveTo>
                  <a:lnTo>
                    <a:pt x="1933" y="0"/>
                  </a:lnTo>
                  <a:lnTo>
                    <a:pt x="1872" y="0"/>
                  </a:lnTo>
                  <a:lnTo>
                    <a:pt x="0" y="1856"/>
                  </a:lnTo>
                  <a:lnTo>
                    <a:pt x="66" y="1851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3"/>
            <p:cNvSpPr>
              <a:spLocks/>
            </p:cNvSpPr>
            <p:nvPr/>
          </p:nvSpPr>
          <p:spPr bwMode="auto">
            <a:xfrm>
              <a:off x="1934369" y="1952625"/>
              <a:ext cx="3062288" cy="2938462"/>
            </a:xfrm>
            <a:custGeom>
              <a:avLst/>
              <a:gdLst>
                <a:gd name="T0" fmla="*/ 67 w 1929"/>
                <a:gd name="T1" fmla="*/ 1851 h 1851"/>
                <a:gd name="T2" fmla="*/ 1929 w 1929"/>
                <a:gd name="T3" fmla="*/ 6 h 1851"/>
                <a:gd name="T4" fmla="*/ 1867 w 1929"/>
                <a:gd name="T5" fmla="*/ 0 h 1851"/>
                <a:gd name="T6" fmla="*/ 0 w 1929"/>
                <a:gd name="T7" fmla="*/ 1851 h 1851"/>
                <a:gd name="T8" fmla="*/ 67 w 1929"/>
                <a:gd name="T9" fmla="*/ 1851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1851">
                  <a:moveTo>
                    <a:pt x="67" y="1851"/>
                  </a:moveTo>
                  <a:lnTo>
                    <a:pt x="1929" y="6"/>
                  </a:lnTo>
                  <a:lnTo>
                    <a:pt x="1867" y="0"/>
                  </a:lnTo>
                  <a:lnTo>
                    <a:pt x="0" y="1851"/>
                  </a:lnTo>
                  <a:lnTo>
                    <a:pt x="67" y="1851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4"/>
            <p:cNvSpPr>
              <a:spLocks/>
            </p:cNvSpPr>
            <p:nvPr/>
          </p:nvSpPr>
          <p:spPr bwMode="auto">
            <a:xfrm>
              <a:off x="2040732" y="1962150"/>
              <a:ext cx="3052763" cy="2928937"/>
            </a:xfrm>
            <a:custGeom>
              <a:avLst/>
              <a:gdLst>
                <a:gd name="T0" fmla="*/ 67 w 1923"/>
                <a:gd name="T1" fmla="*/ 1839 h 1845"/>
                <a:gd name="T2" fmla="*/ 1923 w 1923"/>
                <a:gd name="T3" fmla="*/ 0 h 1845"/>
                <a:gd name="T4" fmla="*/ 1862 w 1923"/>
                <a:gd name="T5" fmla="*/ 0 h 1845"/>
                <a:gd name="T6" fmla="*/ 0 w 1923"/>
                <a:gd name="T7" fmla="*/ 1845 h 1845"/>
                <a:gd name="T8" fmla="*/ 67 w 1923"/>
                <a:gd name="T9" fmla="*/ 183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3" h="1845">
                  <a:moveTo>
                    <a:pt x="67" y="1839"/>
                  </a:moveTo>
                  <a:lnTo>
                    <a:pt x="1923" y="0"/>
                  </a:lnTo>
                  <a:lnTo>
                    <a:pt x="1862" y="0"/>
                  </a:lnTo>
                  <a:lnTo>
                    <a:pt x="0" y="1845"/>
                  </a:lnTo>
                  <a:lnTo>
                    <a:pt x="67" y="1839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5"/>
            <p:cNvSpPr>
              <a:spLocks/>
            </p:cNvSpPr>
            <p:nvPr/>
          </p:nvSpPr>
          <p:spPr bwMode="auto">
            <a:xfrm>
              <a:off x="2147094" y="1962150"/>
              <a:ext cx="3043238" cy="2919412"/>
            </a:xfrm>
            <a:custGeom>
              <a:avLst/>
              <a:gdLst>
                <a:gd name="T0" fmla="*/ 66 w 1917"/>
                <a:gd name="T1" fmla="*/ 1839 h 1839"/>
                <a:gd name="T2" fmla="*/ 1917 w 1917"/>
                <a:gd name="T3" fmla="*/ 0 h 1839"/>
                <a:gd name="T4" fmla="*/ 1856 w 1917"/>
                <a:gd name="T5" fmla="*/ 0 h 1839"/>
                <a:gd name="T6" fmla="*/ 0 w 1917"/>
                <a:gd name="T7" fmla="*/ 1839 h 1839"/>
                <a:gd name="T8" fmla="*/ 66 w 1917"/>
                <a:gd name="T9" fmla="*/ 1839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1839">
                  <a:moveTo>
                    <a:pt x="66" y="1839"/>
                  </a:moveTo>
                  <a:lnTo>
                    <a:pt x="1917" y="0"/>
                  </a:lnTo>
                  <a:lnTo>
                    <a:pt x="1856" y="0"/>
                  </a:lnTo>
                  <a:lnTo>
                    <a:pt x="0" y="1839"/>
                  </a:lnTo>
                  <a:lnTo>
                    <a:pt x="66" y="1839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6"/>
            <p:cNvSpPr>
              <a:spLocks/>
            </p:cNvSpPr>
            <p:nvPr/>
          </p:nvSpPr>
          <p:spPr bwMode="auto">
            <a:xfrm>
              <a:off x="2251869" y="1962150"/>
              <a:ext cx="3035300" cy="2919412"/>
            </a:xfrm>
            <a:custGeom>
              <a:avLst/>
              <a:gdLst>
                <a:gd name="T0" fmla="*/ 67 w 1912"/>
                <a:gd name="T1" fmla="*/ 1833 h 1839"/>
                <a:gd name="T2" fmla="*/ 1912 w 1912"/>
                <a:gd name="T3" fmla="*/ 5 h 1839"/>
                <a:gd name="T4" fmla="*/ 1851 w 1912"/>
                <a:gd name="T5" fmla="*/ 0 h 1839"/>
                <a:gd name="T6" fmla="*/ 0 w 1912"/>
                <a:gd name="T7" fmla="*/ 1839 h 1839"/>
                <a:gd name="T8" fmla="*/ 67 w 1912"/>
                <a:gd name="T9" fmla="*/ 183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2" h="1839">
                  <a:moveTo>
                    <a:pt x="67" y="1833"/>
                  </a:moveTo>
                  <a:lnTo>
                    <a:pt x="1912" y="5"/>
                  </a:lnTo>
                  <a:lnTo>
                    <a:pt x="1851" y="0"/>
                  </a:lnTo>
                  <a:lnTo>
                    <a:pt x="0" y="1839"/>
                  </a:lnTo>
                  <a:lnTo>
                    <a:pt x="67" y="1833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7"/>
            <p:cNvSpPr>
              <a:spLocks/>
            </p:cNvSpPr>
            <p:nvPr/>
          </p:nvSpPr>
          <p:spPr bwMode="auto">
            <a:xfrm>
              <a:off x="2358232" y="1970088"/>
              <a:ext cx="3132138" cy="2901950"/>
            </a:xfrm>
            <a:custGeom>
              <a:avLst/>
              <a:gdLst>
                <a:gd name="T0" fmla="*/ 133 w 1973"/>
                <a:gd name="T1" fmla="*/ 1828 h 1828"/>
                <a:gd name="T2" fmla="*/ 1973 w 1973"/>
                <a:gd name="T3" fmla="*/ 6 h 1828"/>
                <a:gd name="T4" fmla="*/ 1845 w 1973"/>
                <a:gd name="T5" fmla="*/ 0 h 1828"/>
                <a:gd name="T6" fmla="*/ 0 w 1973"/>
                <a:gd name="T7" fmla="*/ 1828 h 1828"/>
                <a:gd name="T8" fmla="*/ 133 w 1973"/>
                <a:gd name="T9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3" h="1828">
                  <a:moveTo>
                    <a:pt x="133" y="1828"/>
                  </a:moveTo>
                  <a:lnTo>
                    <a:pt x="1973" y="6"/>
                  </a:lnTo>
                  <a:lnTo>
                    <a:pt x="1845" y="0"/>
                  </a:lnTo>
                  <a:lnTo>
                    <a:pt x="0" y="1828"/>
                  </a:lnTo>
                  <a:lnTo>
                    <a:pt x="133" y="1828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8"/>
            <p:cNvSpPr>
              <a:spLocks/>
            </p:cNvSpPr>
            <p:nvPr/>
          </p:nvSpPr>
          <p:spPr bwMode="auto">
            <a:xfrm>
              <a:off x="2569369" y="1979613"/>
              <a:ext cx="3017838" cy="2892425"/>
            </a:xfrm>
            <a:custGeom>
              <a:avLst/>
              <a:gdLst>
                <a:gd name="T0" fmla="*/ 73 w 1901"/>
                <a:gd name="T1" fmla="*/ 1817 h 1822"/>
                <a:gd name="T2" fmla="*/ 1901 w 1901"/>
                <a:gd name="T3" fmla="*/ 0 h 1822"/>
                <a:gd name="T4" fmla="*/ 1840 w 1901"/>
                <a:gd name="T5" fmla="*/ 0 h 1822"/>
                <a:gd name="T6" fmla="*/ 0 w 1901"/>
                <a:gd name="T7" fmla="*/ 1822 h 1822"/>
                <a:gd name="T8" fmla="*/ 73 w 1901"/>
                <a:gd name="T9" fmla="*/ 1817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1822">
                  <a:moveTo>
                    <a:pt x="73" y="1817"/>
                  </a:moveTo>
                  <a:lnTo>
                    <a:pt x="1901" y="0"/>
                  </a:lnTo>
                  <a:lnTo>
                    <a:pt x="1840" y="0"/>
                  </a:lnTo>
                  <a:lnTo>
                    <a:pt x="0" y="1822"/>
                  </a:lnTo>
                  <a:lnTo>
                    <a:pt x="73" y="1817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69"/>
            <p:cNvSpPr>
              <a:spLocks/>
            </p:cNvSpPr>
            <p:nvPr/>
          </p:nvSpPr>
          <p:spPr bwMode="auto">
            <a:xfrm>
              <a:off x="2685257" y="1979613"/>
              <a:ext cx="3006725" cy="2884487"/>
            </a:xfrm>
            <a:custGeom>
              <a:avLst/>
              <a:gdLst>
                <a:gd name="T0" fmla="*/ 66 w 1894"/>
                <a:gd name="T1" fmla="*/ 1817 h 1817"/>
                <a:gd name="T2" fmla="*/ 1894 w 1894"/>
                <a:gd name="T3" fmla="*/ 0 h 1817"/>
                <a:gd name="T4" fmla="*/ 1828 w 1894"/>
                <a:gd name="T5" fmla="*/ 0 h 1817"/>
                <a:gd name="T6" fmla="*/ 0 w 1894"/>
                <a:gd name="T7" fmla="*/ 1817 h 1817"/>
                <a:gd name="T8" fmla="*/ 66 w 1894"/>
                <a:gd name="T9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4" h="1817">
                  <a:moveTo>
                    <a:pt x="66" y="1817"/>
                  </a:moveTo>
                  <a:lnTo>
                    <a:pt x="1894" y="0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66" y="1817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70"/>
            <p:cNvSpPr>
              <a:spLocks/>
            </p:cNvSpPr>
            <p:nvPr/>
          </p:nvSpPr>
          <p:spPr bwMode="auto">
            <a:xfrm>
              <a:off x="2790032" y="1979613"/>
              <a:ext cx="3008313" cy="2884487"/>
            </a:xfrm>
            <a:custGeom>
              <a:avLst/>
              <a:gdLst>
                <a:gd name="T0" fmla="*/ 73 w 1895"/>
                <a:gd name="T1" fmla="*/ 1811 h 1817"/>
                <a:gd name="T2" fmla="*/ 1895 w 1895"/>
                <a:gd name="T3" fmla="*/ 6 h 1817"/>
                <a:gd name="T4" fmla="*/ 1828 w 1895"/>
                <a:gd name="T5" fmla="*/ 0 h 1817"/>
                <a:gd name="T6" fmla="*/ 0 w 1895"/>
                <a:gd name="T7" fmla="*/ 1817 h 1817"/>
                <a:gd name="T8" fmla="*/ 73 w 1895"/>
                <a:gd name="T9" fmla="*/ 1811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5" h="1817">
                  <a:moveTo>
                    <a:pt x="73" y="1811"/>
                  </a:moveTo>
                  <a:lnTo>
                    <a:pt x="1895" y="6"/>
                  </a:lnTo>
                  <a:lnTo>
                    <a:pt x="1828" y="0"/>
                  </a:lnTo>
                  <a:lnTo>
                    <a:pt x="0" y="1817"/>
                  </a:lnTo>
                  <a:lnTo>
                    <a:pt x="73" y="1811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71"/>
            <p:cNvSpPr>
              <a:spLocks/>
            </p:cNvSpPr>
            <p:nvPr/>
          </p:nvSpPr>
          <p:spPr bwMode="auto">
            <a:xfrm>
              <a:off x="2905919" y="1989138"/>
              <a:ext cx="2998788" cy="2865437"/>
            </a:xfrm>
            <a:custGeom>
              <a:avLst/>
              <a:gdLst>
                <a:gd name="T0" fmla="*/ 1822 w 1889"/>
                <a:gd name="T1" fmla="*/ 0 h 1805"/>
                <a:gd name="T2" fmla="*/ 0 w 1889"/>
                <a:gd name="T3" fmla="*/ 1805 h 1805"/>
                <a:gd name="T4" fmla="*/ 66 w 1889"/>
                <a:gd name="T5" fmla="*/ 1805 h 1805"/>
                <a:gd name="T6" fmla="*/ 1889 w 1889"/>
                <a:gd name="T7" fmla="*/ 0 h 1805"/>
                <a:gd name="T8" fmla="*/ 1822 w 1889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805">
                  <a:moveTo>
                    <a:pt x="1822" y="0"/>
                  </a:moveTo>
                  <a:lnTo>
                    <a:pt x="0" y="1805"/>
                  </a:lnTo>
                  <a:lnTo>
                    <a:pt x="66" y="1805"/>
                  </a:lnTo>
                  <a:lnTo>
                    <a:pt x="1889" y="0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2"/>
            <p:cNvSpPr>
              <a:spLocks/>
            </p:cNvSpPr>
            <p:nvPr/>
          </p:nvSpPr>
          <p:spPr bwMode="auto">
            <a:xfrm>
              <a:off x="3010694" y="1989138"/>
              <a:ext cx="2990850" cy="2865437"/>
            </a:xfrm>
            <a:custGeom>
              <a:avLst/>
              <a:gdLst>
                <a:gd name="T0" fmla="*/ 1823 w 1884"/>
                <a:gd name="T1" fmla="*/ 0 h 1805"/>
                <a:gd name="T2" fmla="*/ 0 w 1884"/>
                <a:gd name="T3" fmla="*/ 1805 h 1805"/>
                <a:gd name="T4" fmla="*/ 72 w 1884"/>
                <a:gd name="T5" fmla="*/ 1800 h 1805"/>
                <a:gd name="T6" fmla="*/ 1884 w 1884"/>
                <a:gd name="T7" fmla="*/ 5 h 1805"/>
                <a:gd name="T8" fmla="*/ 1823 w 1884"/>
                <a:gd name="T9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1805">
                  <a:moveTo>
                    <a:pt x="1823" y="0"/>
                  </a:moveTo>
                  <a:lnTo>
                    <a:pt x="0" y="1805"/>
                  </a:lnTo>
                  <a:lnTo>
                    <a:pt x="72" y="1800"/>
                  </a:lnTo>
                  <a:lnTo>
                    <a:pt x="1884" y="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73"/>
            <p:cNvSpPr>
              <a:spLocks/>
            </p:cNvSpPr>
            <p:nvPr/>
          </p:nvSpPr>
          <p:spPr bwMode="auto">
            <a:xfrm>
              <a:off x="3124994" y="1997075"/>
              <a:ext cx="2894013" cy="2849562"/>
            </a:xfrm>
            <a:custGeom>
              <a:avLst/>
              <a:gdLst>
                <a:gd name="T0" fmla="*/ 1823 w 1823"/>
                <a:gd name="T1" fmla="*/ 0 h 1795"/>
                <a:gd name="T2" fmla="*/ 1812 w 1823"/>
                <a:gd name="T3" fmla="*/ 0 h 1795"/>
                <a:gd name="T4" fmla="*/ 0 w 1823"/>
                <a:gd name="T5" fmla="*/ 1795 h 1795"/>
                <a:gd name="T6" fmla="*/ 73 w 1823"/>
                <a:gd name="T7" fmla="*/ 1795 h 1795"/>
                <a:gd name="T8" fmla="*/ 1823 w 1823"/>
                <a:gd name="T9" fmla="*/ 56 h 1795"/>
                <a:gd name="T10" fmla="*/ 1823 w 1823"/>
                <a:gd name="T11" fmla="*/ 0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3" h="1795">
                  <a:moveTo>
                    <a:pt x="1823" y="0"/>
                  </a:moveTo>
                  <a:lnTo>
                    <a:pt x="1812" y="0"/>
                  </a:lnTo>
                  <a:lnTo>
                    <a:pt x="0" y="1795"/>
                  </a:lnTo>
                  <a:lnTo>
                    <a:pt x="73" y="1795"/>
                  </a:lnTo>
                  <a:lnTo>
                    <a:pt x="1823" y="56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4"/>
            <p:cNvSpPr>
              <a:spLocks/>
            </p:cNvSpPr>
            <p:nvPr/>
          </p:nvSpPr>
          <p:spPr bwMode="auto">
            <a:xfrm>
              <a:off x="3240882" y="2085975"/>
              <a:ext cx="2778125" cy="2760662"/>
            </a:xfrm>
            <a:custGeom>
              <a:avLst/>
              <a:gdLst>
                <a:gd name="T0" fmla="*/ 1750 w 1750"/>
                <a:gd name="T1" fmla="*/ 0 h 1739"/>
                <a:gd name="T2" fmla="*/ 0 w 1750"/>
                <a:gd name="T3" fmla="*/ 1739 h 1739"/>
                <a:gd name="T4" fmla="*/ 66 w 1750"/>
                <a:gd name="T5" fmla="*/ 1739 h 1739"/>
                <a:gd name="T6" fmla="*/ 1750 w 1750"/>
                <a:gd name="T7" fmla="*/ 66 h 1739"/>
                <a:gd name="T8" fmla="*/ 1750 w 1750"/>
                <a:gd name="T9" fmla="*/ 0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739">
                  <a:moveTo>
                    <a:pt x="1750" y="0"/>
                  </a:moveTo>
                  <a:lnTo>
                    <a:pt x="0" y="1739"/>
                  </a:lnTo>
                  <a:lnTo>
                    <a:pt x="66" y="1739"/>
                  </a:lnTo>
                  <a:lnTo>
                    <a:pt x="1750" y="6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5"/>
            <p:cNvSpPr>
              <a:spLocks/>
            </p:cNvSpPr>
            <p:nvPr/>
          </p:nvSpPr>
          <p:spPr bwMode="auto">
            <a:xfrm>
              <a:off x="3345657" y="2190750"/>
              <a:ext cx="2673350" cy="2655887"/>
            </a:xfrm>
            <a:custGeom>
              <a:avLst/>
              <a:gdLst>
                <a:gd name="T0" fmla="*/ 1684 w 1684"/>
                <a:gd name="T1" fmla="*/ 0 h 1673"/>
                <a:gd name="T2" fmla="*/ 0 w 1684"/>
                <a:gd name="T3" fmla="*/ 1673 h 1673"/>
                <a:gd name="T4" fmla="*/ 73 w 1684"/>
                <a:gd name="T5" fmla="*/ 1667 h 1673"/>
                <a:gd name="T6" fmla="*/ 1684 w 1684"/>
                <a:gd name="T7" fmla="*/ 67 h 1673"/>
                <a:gd name="T8" fmla="*/ 1684 w 1684"/>
                <a:gd name="T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4" h="1673">
                  <a:moveTo>
                    <a:pt x="1684" y="0"/>
                  </a:moveTo>
                  <a:lnTo>
                    <a:pt x="0" y="1673"/>
                  </a:lnTo>
                  <a:lnTo>
                    <a:pt x="73" y="1667"/>
                  </a:lnTo>
                  <a:lnTo>
                    <a:pt x="1684" y="67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6"/>
            <p:cNvSpPr>
              <a:spLocks/>
            </p:cNvSpPr>
            <p:nvPr/>
          </p:nvSpPr>
          <p:spPr bwMode="auto">
            <a:xfrm>
              <a:off x="3461544" y="2297113"/>
              <a:ext cx="2557463" cy="2540000"/>
            </a:xfrm>
            <a:custGeom>
              <a:avLst/>
              <a:gdLst>
                <a:gd name="T0" fmla="*/ 1611 w 1611"/>
                <a:gd name="T1" fmla="*/ 0 h 1600"/>
                <a:gd name="T2" fmla="*/ 0 w 1611"/>
                <a:gd name="T3" fmla="*/ 1600 h 1600"/>
                <a:gd name="T4" fmla="*/ 66 w 1611"/>
                <a:gd name="T5" fmla="*/ 1600 h 1600"/>
                <a:gd name="T6" fmla="*/ 1611 w 1611"/>
                <a:gd name="T7" fmla="*/ 67 h 1600"/>
                <a:gd name="T8" fmla="*/ 1611 w 1611"/>
                <a:gd name="T9" fmla="*/ 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1" h="1600">
                  <a:moveTo>
                    <a:pt x="1611" y="0"/>
                  </a:moveTo>
                  <a:lnTo>
                    <a:pt x="0" y="1600"/>
                  </a:lnTo>
                  <a:lnTo>
                    <a:pt x="66" y="1600"/>
                  </a:lnTo>
                  <a:lnTo>
                    <a:pt x="1611" y="6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7"/>
            <p:cNvSpPr>
              <a:spLocks/>
            </p:cNvSpPr>
            <p:nvPr/>
          </p:nvSpPr>
          <p:spPr bwMode="auto">
            <a:xfrm>
              <a:off x="3566319" y="2403475"/>
              <a:ext cx="2452688" cy="2433637"/>
            </a:xfrm>
            <a:custGeom>
              <a:avLst/>
              <a:gdLst>
                <a:gd name="T0" fmla="*/ 1545 w 1545"/>
                <a:gd name="T1" fmla="*/ 0 h 1533"/>
                <a:gd name="T2" fmla="*/ 0 w 1545"/>
                <a:gd name="T3" fmla="*/ 1533 h 1533"/>
                <a:gd name="T4" fmla="*/ 73 w 1545"/>
                <a:gd name="T5" fmla="*/ 1528 h 1533"/>
                <a:gd name="T6" fmla="*/ 1545 w 1545"/>
                <a:gd name="T7" fmla="*/ 66 h 1533"/>
                <a:gd name="T8" fmla="*/ 1545 w 1545"/>
                <a:gd name="T9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" h="1533">
                  <a:moveTo>
                    <a:pt x="1545" y="0"/>
                  </a:moveTo>
                  <a:lnTo>
                    <a:pt x="0" y="1533"/>
                  </a:lnTo>
                  <a:lnTo>
                    <a:pt x="73" y="1528"/>
                  </a:lnTo>
                  <a:lnTo>
                    <a:pt x="1545" y="6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8"/>
            <p:cNvSpPr>
              <a:spLocks/>
            </p:cNvSpPr>
            <p:nvPr/>
          </p:nvSpPr>
          <p:spPr bwMode="auto">
            <a:xfrm>
              <a:off x="3682207" y="2508250"/>
              <a:ext cx="2336800" cy="2320925"/>
            </a:xfrm>
            <a:custGeom>
              <a:avLst/>
              <a:gdLst>
                <a:gd name="T0" fmla="*/ 1472 w 1472"/>
                <a:gd name="T1" fmla="*/ 0 h 1462"/>
                <a:gd name="T2" fmla="*/ 0 w 1472"/>
                <a:gd name="T3" fmla="*/ 1462 h 1462"/>
                <a:gd name="T4" fmla="*/ 66 w 1472"/>
                <a:gd name="T5" fmla="*/ 1462 h 1462"/>
                <a:gd name="T6" fmla="*/ 1472 w 1472"/>
                <a:gd name="T7" fmla="*/ 67 h 1462"/>
                <a:gd name="T8" fmla="*/ 1472 w 1472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1462">
                  <a:moveTo>
                    <a:pt x="1472" y="0"/>
                  </a:moveTo>
                  <a:lnTo>
                    <a:pt x="0" y="1462"/>
                  </a:lnTo>
                  <a:lnTo>
                    <a:pt x="66" y="1462"/>
                  </a:lnTo>
                  <a:lnTo>
                    <a:pt x="1472" y="67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79"/>
            <p:cNvSpPr>
              <a:spLocks/>
            </p:cNvSpPr>
            <p:nvPr/>
          </p:nvSpPr>
          <p:spPr bwMode="auto">
            <a:xfrm>
              <a:off x="3786982" y="2614613"/>
              <a:ext cx="2232025" cy="2214562"/>
            </a:xfrm>
            <a:custGeom>
              <a:avLst/>
              <a:gdLst>
                <a:gd name="T0" fmla="*/ 1406 w 1406"/>
                <a:gd name="T1" fmla="*/ 0 h 1395"/>
                <a:gd name="T2" fmla="*/ 0 w 1406"/>
                <a:gd name="T3" fmla="*/ 1395 h 1395"/>
                <a:gd name="T4" fmla="*/ 72 w 1406"/>
                <a:gd name="T5" fmla="*/ 1389 h 1395"/>
                <a:gd name="T6" fmla="*/ 1406 w 1406"/>
                <a:gd name="T7" fmla="*/ 67 h 1395"/>
                <a:gd name="T8" fmla="*/ 1406 w 1406"/>
                <a:gd name="T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1395">
                  <a:moveTo>
                    <a:pt x="1406" y="0"/>
                  </a:moveTo>
                  <a:lnTo>
                    <a:pt x="0" y="1395"/>
                  </a:lnTo>
                  <a:lnTo>
                    <a:pt x="72" y="1389"/>
                  </a:lnTo>
                  <a:lnTo>
                    <a:pt x="1406" y="6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0"/>
            <p:cNvSpPr>
              <a:spLocks/>
            </p:cNvSpPr>
            <p:nvPr/>
          </p:nvSpPr>
          <p:spPr bwMode="auto">
            <a:xfrm>
              <a:off x="3901282" y="2720975"/>
              <a:ext cx="2117725" cy="2098675"/>
            </a:xfrm>
            <a:custGeom>
              <a:avLst/>
              <a:gdLst>
                <a:gd name="T0" fmla="*/ 1334 w 1334"/>
                <a:gd name="T1" fmla="*/ 0 h 1322"/>
                <a:gd name="T2" fmla="*/ 0 w 1334"/>
                <a:gd name="T3" fmla="*/ 1322 h 1322"/>
                <a:gd name="T4" fmla="*/ 67 w 1334"/>
                <a:gd name="T5" fmla="*/ 1322 h 1322"/>
                <a:gd name="T6" fmla="*/ 1334 w 1334"/>
                <a:gd name="T7" fmla="*/ 66 h 1322"/>
                <a:gd name="T8" fmla="*/ 1334 w 1334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1322">
                  <a:moveTo>
                    <a:pt x="1334" y="0"/>
                  </a:moveTo>
                  <a:lnTo>
                    <a:pt x="0" y="1322"/>
                  </a:lnTo>
                  <a:lnTo>
                    <a:pt x="67" y="1322"/>
                  </a:lnTo>
                  <a:lnTo>
                    <a:pt x="1334" y="6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81"/>
            <p:cNvSpPr>
              <a:spLocks/>
            </p:cNvSpPr>
            <p:nvPr/>
          </p:nvSpPr>
          <p:spPr bwMode="auto">
            <a:xfrm>
              <a:off x="4007644" y="2825750"/>
              <a:ext cx="2011363" cy="1993900"/>
            </a:xfrm>
            <a:custGeom>
              <a:avLst/>
              <a:gdLst>
                <a:gd name="T0" fmla="*/ 1267 w 1267"/>
                <a:gd name="T1" fmla="*/ 0 h 1256"/>
                <a:gd name="T2" fmla="*/ 0 w 1267"/>
                <a:gd name="T3" fmla="*/ 1256 h 1256"/>
                <a:gd name="T4" fmla="*/ 72 w 1267"/>
                <a:gd name="T5" fmla="*/ 1256 h 1256"/>
                <a:gd name="T6" fmla="*/ 1267 w 1267"/>
                <a:gd name="T7" fmla="*/ 67 h 1256"/>
                <a:gd name="T8" fmla="*/ 1267 w 1267"/>
                <a:gd name="T9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1256">
                  <a:moveTo>
                    <a:pt x="1267" y="0"/>
                  </a:moveTo>
                  <a:lnTo>
                    <a:pt x="0" y="1256"/>
                  </a:lnTo>
                  <a:lnTo>
                    <a:pt x="72" y="1256"/>
                  </a:lnTo>
                  <a:lnTo>
                    <a:pt x="1267" y="6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82"/>
            <p:cNvSpPr>
              <a:spLocks/>
            </p:cNvSpPr>
            <p:nvPr/>
          </p:nvSpPr>
          <p:spPr bwMode="auto">
            <a:xfrm>
              <a:off x="4121944" y="2932113"/>
              <a:ext cx="1897063" cy="1887537"/>
            </a:xfrm>
            <a:custGeom>
              <a:avLst/>
              <a:gdLst>
                <a:gd name="T0" fmla="*/ 1195 w 1195"/>
                <a:gd name="T1" fmla="*/ 0 h 1189"/>
                <a:gd name="T2" fmla="*/ 0 w 1195"/>
                <a:gd name="T3" fmla="*/ 1189 h 1189"/>
                <a:gd name="T4" fmla="*/ 73 w 1195"/>
                <a:gd name="T5" fmla="*/ 1184 h 1189"/>
                <a:gd name="T6" fmla="*/ 1195 w 1195"/>
                <a:gd name="T7" fmla="*/ 67 h 1189"/>
                <a:gd name="T8" fmla="*/ 1195 w 1195"/>
                <a:gd name="T9" fmla="*/ 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" h="1189">
                  <a:moveTo>
                    <a:pt x="1195" y="0"/>
                  </a:moveTo>
                  <a:lnTo>
                    <a:pt x="0" y="1189"/>
                  </a:lnTo>
                  <a:lnTo>
                    <a:pt x="73" y="1184"/>
                  </a:lnTo>
                  <a:lnTo>
                    <a:pt x="1195" y="6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83"/>
            <p:cNvSpPr>
              <a:spLocks/>
            </p:cNvSpPr>
            <p:nvPr/>
          </p:nvSpPr>
          <p:spPr bwMode="auto">
            <a:xfrm>
              <a:off x="4237832" y="3038475"/>
              <a:ext cx="1781175" cy="1773237"/>
            </a:xfrm>
            <a:custGeom>
              <a:avLst/>
              <a:gdLst>
                <a:gd name="T0" fmla="*/ 1122 w 1122"/>
                <a:gd name="T1" fmla="*/ 0 h 1117"/>
                <a:gd name="T2" fmla="*/ 0 w 1122"/>
                <a:gd name="T3" fmla="*/ 1117 h 1117"/>
                <a:gd name="T4" fmla="*/ 66 w 1122"/>
                <a:gd name="T5" fmla="*/ 1117 h 1117"/>
                <a:gd name="T6" fmla="*/ 1122 w 1122"/>
                <a:gd name="T7" fmla="*/ 66 h 1117"/>
                <a:gd name="T8" fmla="*/ 1122 w 1122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1117">
                  <a:moveTo>
                    <a:pt x="1122" y="0"/>
                  </a:moveTo>
                  <a:lnTo>
                    <a:pt x="0" y="1117"/>
                  </a:lnTo>
                  <a:lnTo>
                    <a:pt x="66" y="1117"/>
                  </a:lnTo>
                  <a:lnTo>
                    <a:pt x="1122" y="6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4"/>
            <p:cNvSpPr>
              <a:spLocks/>
            </p:cNvSpPr>
            <p:nvPr/>
          </p:nvSpPr>
          <p:spPr bwMode="auto">
            <a:xfrm>
              <a:off x="4342607" y="3143250"/>
              <a:ext cx="1676400" cy="1668462"/>
            </a:xfrm>
            <a:custGeom>
              <a:avLst/>
              <a:gdLst>
                <a:gd name="T0" fmla="*/ 1056 w 1056"/>
                <a:gd name="T1" fmla="*/ 0 h 1051"/>
                <a:gd name="T2" fmla="*/ 0 w 1056"/>
                <a:gd name="T3" fmla="*/ 1051 h 1051"/>
                <a:gd name="T4" fmla="*/ 73 w 1056"/>
                <a:gd name="T5" fmla="*/ 1045 h 1051"/>
                <a:gd name="T6" fmla="*/ 1056 w 1056"/>
                <a:gd name="T7" fmla="*/ 67 h 1051"/>
                <a:gd name="T8" fmla="*/ 1056 w 1056"/>
                <a:gd name="T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051">
                  <a:moveTo>
                    <a:pt x="1056" y="0"/>
                  </a:moveTo>
                  <a:lnTo>
                    <a:pt x="0" y="1051"/>
                  </a:lnTo>
                  <a:lnTo>
                    <a:pt x="73" y="1045"/>
                  </a:lnTo>
                  <a:lnTo>
                    <a:pt x="1056" y="6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85"/>
            <p:cNvSpPr>
              <a:spLocks/>
            </p:cNvSpPr>
            <p:nvPr/>
          </p:nvSpPr>
          <p:spPr bwMode="auto">
            <a:xfrm>
              <a:off x="4458494" y="3249613"/>
              <a:ext cx="1560513" cy="1552575"/>
            </a:xfrm>
            <a:custGeom>
              <a:avLst/>
              <a:gdLst>
                <a:gd name="T0" fmla="*/ 983 w 983"/>
                <a:gd name="T1" fmla="*/ 0 h 978"/>
                <a:gd name="T2" fmla="*/ 0 w 983"/>
                <a:gd name="T3" fmla="*/ 978 h 978"/>
                <a:gd name="T4" fmla="*/ 66 w 983"/>
                <a:gd name="T5" fmla="*/ 978 h 978"/>
                <a:gd name="T6" fmla="*/ 983 w 983"/>
                <a:gd name="T7" fmla="*/ 67 h 978"/>
                <a:gd name="T8" fmla="*/ 983 w 983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978">
                  <a:moveTo>
                    <a:pt x="983" y="0"/>
                  </a:moveTo>
                  <a:lnTo>
                    <a:pt x="0" y="978"/>
                  </a:lnTo>
                  <a:lnTo>
                    <a:pt x="66" y="978"/>
                  </a:lnTo>
                  <a:lnTo>
                    <a:pt x="983" y="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86"/>
            <p:cNvSpPr>
              <a:spLocks/>
            </p:cNvSpPr>
            <p:nvPr/>
          </p:nvSpPr>
          <p:spPr bwMode="auto">
            <a:xfrm>
              <a:off x="4563269" y="3355975"/>
              <a:ext cx="1455738" cy="1446212"/>
            </a:xfrm>
            <a:custGeom>
              <a:avLst/>
              <a:gdLst>
                <a:gd name="T0" fmla="*/ 917 w 917"/>
                <a:gd name="T1" fmla="*/ 0 h 911"/>
                <a:gd name="T2" fmla="*/ 0 w 917"/>
                <a:gd name="T3" fmla="*/ 911 h 911"/>
                <a:gd name="T4" fmla="*/ 72 w 917"/>
                <a:gd name="T5" fmla="*/ 905 h 911"/>
                <a:gd name="T6" fmla="*/ 917 w 917"/>
                <a:gd name="T7" fmla="*/ 66 h 911"/>
                <a:gd name="T8" fmla="*/ 917 w 917"/>
                <a:gd name="T9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911">
                  <a:moveTo>
                    <a:pt x="917" y="0"/>
                  </a:moveTo>
                  <a:lnTo>
                    <a:pt x="0" y="911"/>
                  </a:lnTo>
                  <a:lnTo>
                    <a:pt x="72" y="905"/>
                  </a:lnTo>
                  <a:lnTo>
                    <a:pt x="917" y="66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87"/>
            <p:cNvSpPr>
              <a:spLocks/>
            </p:cNvSpPr>
            <p:nvPr/>
          </p:nvSpPr>
          <p:spPr bwMode="auto">
            <a:xfrm>
              <a:off x="4677569" y="3460750"/>
              <a:ext cx="1341438" cy="1331912"/>
            </a:xfrm>
            <a:custGeom>
              <a:avLst/>
              <a:gdLst>
                <a:gd name="T0" fmla="*/ 845 w 845"/>
                <a:gd name="T1" fmla="*/ 0 h 839"/>
                <a:gd name="T2" fmla="*/ 0 w 845"/>
                <a:gd name="T3" fmla="*/ 839 h 839"/>
                <a:gd name="T4" fmla="*/ 67 w 845"/>
                <a:gd name="T5" fmla="*/ 839 h 839"/>
                <a:gd name="T6" fmla="*/ 845 w 845"/>
                <a:gd name="T7" fmla="*/ 67 h 839"/>
                <a:gd name="T8" fmla="*/ 845 w 84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5" h="839">
                  <a:moveTo>
                    <a:pt x="845" y="0"/>
                  </a:moveTo>
                  <a:lnTo>
                    <a:pt x="0" y="839"/>
                  </a:lnTo>
                  <a:lnTo>
                    <a:pt x="67" y="839"/>
                  </a:lnTo>
                  <a:lnTo>
                    <a:pt x="845" y="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88"/>
            <p:cNvSpPr>
              <a:spLocks/>
            </p:cNvSpPr>
            <p:nvPr/>
          </p:nvSpPr>
          <p:spPr bwMode="auto">
            <a:xfrm>
              <a:off x="4783932" y="3567113"/>
              <a:ext cx="1244600" cy="1225550"/>
            </a:xfrm>
            <a:custGeom>
              <a:avLst/>
              <a:gdLst>
                <a:gd name="T0" fmla="*/ 778 w 784"/>
                <a:gd name="T1" fmla="*/ 0 h 772"/>
                <a:gd name="T2" fmla="*/ 0 w 784"/>
                <a:gd name="T3" fmla="*/ 772 h 772"/>
                <a:gd name="T4" fmla="*/ 784 w 784"/>
                <a:gd name="T5" fmla="*/ 745 h 772"/>
                <a:gd name="T6" fmla="*/ 778 w 784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4" h="772">
                  <a:moveTo>
                    <a:pt x="778" y="0"/>
                  </a:moveTo>
                  <a:lnTo>
                    <a:pt x="0" y="772"/>
                  </a:lnTo>
                  <a:lnTo>
                    <a:pt x="784" y="7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89"/>
            <p:cNvSpPr>
              <a:spLocks/>
            </p:cNvSpPr>
            <p:nvPr/>
          </p:nvSpPr>
          <p:spPr bwMode="auto">
            <a:xfrm>
              <a:off x="1626394" y="1952625"/>
              <a:ext cx="4330700" cy="2840037"/>
            </a:xfrm>
            <a:custGeom>
              <a:avLst/>
              <a:gdLst>
                <a:gd name="T0" fmla="*/ 0 w 2728"/>
                <a:gd name="T1" fmla="*/ 0 h 1789"/>
                <a:gd name="T2" fmla="*/ 0 w 2728"/>
                <a:gd name="T3" fmla="*/ 1789 h 1789"/>
                <a:gd name="T4" fmla="*/ 2728 w 2728"/>
                <a:gd name="T5" fmla="*/ 1712 h 1789"/>
                <a:gd name="T6" fmla="*/ 2723 w 2728"/>
                <a:gd name="T7" fmla="*/ 84 h 1789"/>
                <a:gd name="T8" fmla="*/ 0 w 2728"/>
                <a:gd name="T9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8" h="1789">
                  <a:moveTo>
                    <a:pt x="0" y="0"/>
                  </a:moveTo>
                  <a:lnTo>
                    <a:pt x="0" y="1789"/>
                  </a:lnTo>
                  <a:lnTo>
                    <a:pt x="2728" y="1712"/>
                  </a:lnTo>
                  <a:lnTo>
                    <a:pt x="272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90"/>
            <p:cNvSpPr>
              <a:spLocks/>
            </p:cNvSpPr>
            <p:nvPr/>
          </p:nvSpPr>
          <p:spPr bwMode="auto">
            <a:xfrm>
              <a:off x="1626394" y="2085975"/>
              <a:ext cx="4330700" cy="2706687"/>
            </a:xfrm>
            <a:custGeom>
              <a:avLst/>
              <a:gdLst>
                <a:gd name="T0" fmla="*/ 2723 w 2728"/>
                <a:gd name="T1" fmla="*/ 0 h 1705"/>
                <a:gd name="T2" fmla="*/ 2706 w 2728"/>
                <a:gd name="T3" fmla="*/ 0 h 1705"/>
                <a:gd name="T4" fmla="*/ 2706 w 2728"/>
                <a:gd name="T5" fmla="*/ 1600 h 1705"/>
                <a:gd name="T6" fmla="*/ 0 w 2728"/>
                <a:gd name="T7" fmla="*/ 1683 h 1705"/>
                <a:gd name="T8" fmla="*/ 0 w 2728"/>
                <a:gd name="T9" fmla="*/ 1705 h 1705"/>
                <a:gd name="T10" fmla="*/ 2728 w 2728"/>
                <a:gd name="T11" fmla="*/ 1628 h 1705"/>
                <a:gd name="T12" fmla="*/ 2723 w 2728"/>
                <a:gd name="T13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8" h="1705">
                  <a:moveTo>
                    <a:pt x="2723" y="0"/>
                  </a:moveTo>
                  <a:lnTo>
                    <a:pt x="2706" y="0"/>
                  </a:lnTo>
                  <a:lnTo>
                    <a:pt x="2706" y="1600"/>
                  </a:lnTo>
                  <a:lnTo>
                    <a:pt x="0" y="1683"/>
                  </a:lnTo>
                  <a:lnTo>
                    <a:pt x="0" y="1705"/>
                  </a:lnTo>
                  <a:lnTo>
                    <a:pt x="2728" y="162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91"/>
            <p:cNvSpPr>
              <a:spLocks/>
            </p:cNvSpPr>
            <p:nvPr/>
          </p:nvSpPr>
          <p:spPr bwMode="auto">
            <a:xfrm>
              <a:off x="3240882" y="4970463"/>
              <a:ext cx="776288" cy="300037"/>
            </a:xfrm>
            <a:custGeom>
              <a:avLst/>
              <a:gdLst>
                <a:gd name="T0" fmla="*/ 333 w 489"/>
                <a:gd name="T1" fmla="*/ 5 h 189"/>
                <a:gd name="T2" fmla="*/ 439 w 489"/>
                <a:gd name="T3" fmla="*/ 0 h 189"/>
                <a:gd name="T4" fmla="*/ 489 w 489"/>
                <a:gd name="T5" fmla="*/ 161 h 189"/>
                <a:gd name="T6" fmla="*/ 489 w 489"/>
                <a:gd name="T7" fmla="*/ 161 h 189"/>
                <a:gd name="T8" fmla="*/ 489 w 489"/>
                <a:gd name="T9" fmla="*/ 166 h 189"/>
                <a:gd name="T10" fmla="*/ 483 w 489"/>
                <a:gd name="T11" fmla="*/ 172 h 189"/>
                <a:gd name="T12" fmla="*/ 466 w 489"/>
                <a:gd name="T13" fmla="*/ 177 h 189"/>
                <a:gd name="T14" fmla="*/ 439 w 489"/>
                <a:gd name="T15" fmla="*/ 183 h 189"/>
                <a:gd name="T16" fmla="*/ 394 w 489"/>
                <a:gd name="T17" fmla="*/ 189 h 189"/>
                <a:gd name="T18" fmla="*/ 233 w 489"/>
                <a:gd name="T19" fmla="*/ 189 h 189"/>
                <a:gd name="T20" fmla="*/ 233 w 489"/>
                <a:gd name="T21" fmla="*/ 189 h 189"/>
                <a:gd name="T22" fmla="*/ 144 w 489"/>
                <a:gd name="T23" fmla="*/ 189 h 189"/>
                <a:gd name="T24" fmla="*/ 83 w 489"/>
                <a:gd name="T25" fmla="*/ 183 h 189"/>
                <a:gd name="T26" fmla="*/ 39 w 489"/>
                <a:gd name="T27" fmla="*/ 177 h 189"/>
                <a:gd name="T28" fmla="*/ 16 w 489"/>
                <a:gd name="T29" fmla="*/ 172 h 189"/>
                <a:gd name="T30" fmla="*/ 0 w 489"/>
                <a:gd name="T31" fmla="*/ 166 h 189"/>
                <a:gd name="T32" fmla="*/ 0 w 489"/>
                <a:gd name="T33" fmla="*/ 161 h 189"/>
                <a:gd name="T34" fmla="*/ 0 w 489"/>
                <a:gd name="T35" fmla="*/ 155 h 189"/>
                <a:gd name="T36" fmla="*/ 50 w 489"/>
                <a:gd name="T37" fmla="*/ 16 h 189"/>
                <a:gd name="T38" fmla="*/ 255 w 489"/>
                <a:gd name="T39" fmla="*/ 11 h 189"/>
                <a:gd name="T40" fmla="*/ 289 w 489"/>
                <a:gd name="T41" fmla="*/ 166 h 189"/>
                <a:gd name="T42" fmla="*/ 294 w 489"/>
                <a:gd name="T43" fmla="*/ 172 h 189"/>
                <a:gd name="T44" fmla="*/ 294 w 489"/>
                <a:gd name="T45" fmla="*/ 172 h 189"/>
                <a:gd name="T46" fmla="*/ 294 w 489"/>
                <a:gd name="T47" fmla="*/ 177 h 189"/>
                <a:gd name="T48" fmla="*/ 300 w 489"/>
                <a:gd name="T49" fmla="*/ 177 h 189"/>
                <a:gd name="T50" fmla="*/ 300 w 489"/>
                <a:gd name="T51" fmla="*/ 177 h 189"/>
                <a:gd name="T52" fmla="*/ 361 w 489"/>
                <a:gd name="T53" fmla="*/ 172 h 189"/>
                <a:gd name="T54" fmla="*/ 361 w 489"/>
                <a:gd name="T55" fmla="*/ 172 h 189"/>
                <a:gd name="T56" fmla="*/ 366 w 489"/>
                <a:gd name="T57" fmla="*/ 172 h 189"/>
                <a:gd name="T58" fmla="*/ 366 w 489"/>
                <a:gd name="T59" fmla="*/ 166 h 189"/>
                <a:gd name="T60" fmla="*/ 366 w 489"/>
                <a:gd name="T61" fmla="*/ 166 h 189"/>
                <a:gd name="T62" fmla="*/ 333 w 489"/>
                <a:gd name="T63" fmla="*/ 5 h 189"/>
                <a:gd name="T64" fmla="*/ 333 w 489"/>
                <a:gd name="T65" fmla="*/ 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9" h="189">
                  <a:moveTo>
                    <a:pt x="333" y="5"/>
                  </a:moveTo>
                  <a:lnTo>
                    <a:pt x="439" y="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6"/>
                  </a:lnTo>
                  <a:lnTo>
                    <a:pt x="483" y="172"/>
                  </a:lnTo>
                  <a:lnTo>
                    <a:pt x="466" y="177"/>
                  </a:lnTo>
                  <a:lnTo>
                    <a:pt x="439" y="183"/>
                  </a:lnTo>
                  <a:lnTo>
                    <a:pt x="394" y="189"/>
                  </a:lnTo>
                  <a:lnTo>
                    <a:pt x="233" y="189"/>
                  </a:lnTo>
                  <a:lnTo>
                    <a:pt x="233" y="189"/>
                  </a:lnTo>
                  <a:lnTo>
                    <a:pt x="144" y="189"/>
                  </a:lnTo>
                  <a:lnTo>
                    <a:pt x="83" y="183"/>
                  </a:lnTo>
                  <a:lnTo>
                    <a:pt x="39" y="177"/>
                  </a:lnTo>
                  <a:lnTo>
                    <a:pt x="16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50" y="16"/>
                  </a:lnTo>
                  <a:lnTo>
                    <a:pt x="255" y="11"/>
                  </a:lnTo>
                  <a:lnTo>
                    <a:pt x="289" y="16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61" y="172"/>
                  </a:lnTo>
                  <a:lnTo>
                    <a:pt x="361" y="172"/>
                  </a:lnTo>
                  <a:lnTo>
                    <a:pt x="366" y="172"/>
                  </a:lnTo>
                  <a:lnTo>
                    <a:pt x="366" y="166"/>
                  </a:lnTo>
                  <a:lnTo>
                    <a:pt x="366" y="166"/>
                  </a:lnTo>
                  <a:lnTo>
                    <a:pt x="333" y="5"/>
                  </a:lnTo>
                  <a:lnTo>
                    <a:pt x="333" y="5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92"/>
            <p:cNvSpPr>
              <a:spLocks/>
            </p:cNvSpPr>
            <p:nvPr/>
          </p:nvSpPr>
          <p:spPr bwMode="auto">
            <a:xfrm>
              <a:off x="2005807" y="5278438"/>
              <a:ext cx="3660775" cy="203200"/>
            </a:xfrm>
            <a:custGeom>
              <a:avLst/>
              <a:gdLst>
                <a:gd name="T0" fmla="*/ 2306 w 2306"/>
                <a:gd name="T1" fmla="*/ 33 h 128"/>
                <a:gd name="T2" fmla="*/ 139 w 2306"/>
                <a:gd name="T3" fmla="*/ 128 h 128"/>
                <a:gd name="T4" fmla="*/ 0 w 2306"/>
                <a:gd name="T5" fmla="*/ 95 h 128"/>
                <a:gd name="T6" fmla="*/ 0 w 2306"/>
                <a:gd name="T7" fmla="*/ 95 h 128"/>
                <a:gd name="T8" fmla="*/ 272 w 2306"/>
                <a:gd name="T9" fmla="*/ 67 h 128"/>
                <a:gd name="T10" fmla="*/ 517 w 2306"/>
                <a:gd name="T11" fmla="*/ 50 h 128"/>
                <a:gd name="T12" fmla="*/ 750 w 2306"/>
                <a:gd name="T13" fmla="*/ 33 h 128"/>
                <a:gd name="T14" fmla="*/ 750 w 2306"/>
                <a:gd name="T15" fmla="*/ 33 h 128"/>
                <a:gd name="T16" fmla="*/ 767 w 2306"/>
                <a:gd name="T17" fmla="*/ 39 h 128"/>
                <a:gd name="T18" fmla="*/ 822 w 2306"/>
                <a:gd name="T19" fmla="*/ 50 h 128"/>
                <a:gd name="T20" fmla="*/ 928 w 2306"/>
                <a:gd name="T21" fmla="*/ 61 h 128"/>
                <a:gd name="T22" fmla="*/ 1000 w 2306"/>
                <a:gd name="T23" fmla="*/ 61 h 128"/>
                <a:gd name="T24" fmla="*/ 1083 w 2306"/>
                <a:gd name="T25" fmla="*/ 61 h 128"/>
                <a:gd name="T26" fmla="*/ 1083 w 2306"/>
                <a:gd name="T27" fmla="*/ 61 h 128"/>
                <a:gd name="T28" fmla="*/ 1122 w 2306"/>
                <a:gd name="T29" fmla="*/ 56 h 128"/>
                <a:gd name="T30" fmla="*/ 1200 w 2306"/>
                <a:gd name="T31" fmla="*/ 56 h 128"/>
                <a:gd name="T32" fmla="*/ 1239 w 2306"/>
                <a:gd name="T33" fmla="*/ 50 h 128"/>
                <a:gd name="T34" fmla="*/ 1272 w 2306"/>
                <a:gd name="T35" fmla="*/ 39 h 128"/>
                <a:gd name="T36" fmla="*/ 1289 w 2306"/>
                <a:gd name="T37" fmla="*/ 33 h 128"/>
                <a:gd name="T38" fmla="*/ 1289 w 2306"/>
                <a:gd name="T39" fmla="*/ 28 h 128"/>
                <a:gd name="T40" fmla="*/ 1283 w 2306"/>
                <a:gd name="T41" fmla="*/ 17 h 128"/>
                <a:gd name="T42" fmla="*/ 1283 w 2306"/>
                <a:gd name="T43" fmla="*/ 17 h 128"/>
                <a:gd name="T44" fmla="*/ 1695 w 2306"/>
                <a:gd name="T45" fmla="*/ 11 h 128"/>
                <a:gd name="T46" fmla="*/ 2122 w 2306"/>
                <a:gd name="T47" fmla="*/ 0 h 128"/>
                <a:gd name="T48" fmla="*/ 2306 w 2306"/>
                <a:gd name="T49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6" h="128">
                  <a:moveTo>
                    <a:pt x="2306" y="33"/>
                  </a:moveTo>
                  <a:lnTo>
                    <a:pt x="139" y="12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272" y="67"/>
                  </a:lnTo>
                  <a:lnTo>
                    <a:pt x="517" y="50"/>
                  </a:lnTo>
                  <a:lnTo>
                    <a:pt x="750" y="33"/>
                  </a:lnTo>
                  <a:lnTo>
                    <a:pt x="750" y="33"/>
                  </a:lnTo>
                  <a:lnTo>
                    <a:pt x="767" y="39"/>
                  </a:lnTo>
                  <a:lnTo>
                    <a:pt x="822" y="50"/>
                  </a:lnTo>
                  <a:lnTo>
                    <a:pt x="928" y="61"/>
                  </a:lnTo>
                  <a:lnTo>
                    <a:pt x="1000" y="61"/>
                  </a:lnTo>
                  <a:lnTo>
                    <a:pt x="1083" y="61"/>
                  </a:lnTo>
                  <a:lnTo>
                    <a:pt x="1083" y="61"/>
                  </a:lnTo>
                  <a:lnTo>
                    <a:pt x="1122" y="56"/>
                  </a:lnTo>
                  <a:lnTo>
                    <a:pt x="1200" y="56"/>
                  </a:lnTo>
                  <a:lnTo>
                    <a:pt x="1239" y="50"/>
                  </a:lnTo>
                  <a:lnTo>
                    <a:pt x="1272" y="39"/>
                  </a:lnTo>
                  <a:lnTo>
                    <a:pt x="1289" y="33"/>
                  </a:lnTo>
                  <a:lnTo>
                    <a:pt x="1289" y="28"/>
                  </a:lnTo>
                  <a:lnTo>
                    <a:pt x="1283" y="17"/>
                  </a:lnTo>
                  <a:lnTo>
                    <a:pt x="1283" y="17"/>
                  </a:lnTo>
                  <a:lnTo>
                    <a:pt x="1695" y="11"/>
                  </a:lnTo>
                  <a:lnTo>
                    <a:pt x="2122" y="0"/>
                  </a:lnTo>
                  <a:lnTo>
                    <a:pt x="2306" y="33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93"/>
            <p:cNvSpPr>
              <a:spLocks/>
            </p:cNvSpPr>
            <p:nvPr/>
          </p:nvSpPr>
          <p:spPr bwMode="auto">
            <a:xfrm>
              <a:off x="1996282" y="5429250"/>
              <a:ext cx="273050" cy="131762"/>
            </a:xfrm>
            <a:custGeom>
              <a:avLst/>
              <a:gdLst>
                <a:gd name="T0" fmla="*/ 172 w 172"/>
                <a:gd name="T1" fmla="*/ 83 h 83"/>
                <a:gd name="T2" fmla="*/ 172 w 172"/>
                <a:gd name="T3" fmla="*/ 61 h 83"/>
                <a:gd name="T4" fmla="*/ 172 w 172"/>
                <a:gd name="T5" fmla="*/ 61 h 83"/>
                <a:gd name="T6" fmla="*/ 167 w 172"/>
                <a:gd name="T7" fmla="*/ 50 h 83"/>
                <a:gd name="T8" fmla="*/ 167 w 172"/>
                <a:gd name="T9" fmla="*/ 50 h 83"/>
                <a:gd name="T10" fmla="*/ 145 w 172"/>
                <a:gd name="T11" fmla="*/ 33 h 83"/>
                <a:gd name="T12" fmla="*/ 6 w 172"/>
                <a:gd name="T13" fmla="*/ 0 h 83"/>
                <a:gd name="T14" fmla="*/ 0 w 172"/>
                <a:gd name="T15" fmla="*/ 38 h 83"/>
                <a:gd name="T16" fmla="*/ 172 w 172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83">
                  <a:moveTo>
                    <a:pt x="172" y="83"/>
                  </a:moveTo>
                  <a:lnTo>
                    <a:pt x="172" y="61"/>
                  </a:lnTo>
                  <a:lnTo>
                    <a:pt x="172" y="61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45" y="33"/>
                  </a:lnTo>
                  <a:lnTo>
                    <a:pt x="6" y="0"/>
                  </a:lnTo>
                  <a:lnTo>
                    <a:pt x="0" y="38"/>
                  </a:lnTo>
                  <a:lnTo>
                    <a:pt x="172" y="83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94"/>
            <p:cNvSpPr>
              <a:spLocks/>
            </p:cNvSpPr>
            <p:nvPr/>
          </p:nvSpPr>
          <p:spPr bwMode="auto">
            <a:xfrm>
              <a:off x="1512094" y="4757738"/>
              <a:ext cx="4533900" cy="185737"/>
            </a:xfrm>
            <a:custGeom>
              <a:avLst/>
              <a:gdLst>
                <a:gd name="T0" fmla="*/ 0 w 2856"/>
                <a:gd name="T1" fmla="*/ 117 h 117"/>
                <a:gd name="T2" fmla="*/ 11 w 2856"/>
                <a:gd name="T3" fmla="*/ 100 h 117"/>
                <a:gd name="T4" fmla="*/ 2845 w 2856"/>
                <a:gd name="T5" fmla="*/ 0 h 117"/>
                <a:gd name="T6" fmla="*/ 2856 w 2856"/>
                <a:gd name="T7" fmla="*/ 17 h 117"/>
                <a:gd name="T8" fmla="*/ 0 w 285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6" h="117">
                  <a:moveTo>
                    <a:pt x="0" y="117"/>
                  </a:moveTo>
                  <a:lnTo>
                    <a:pt x="11" y="100"/>
                  </a:lnTo>
                  <a:lnTo>
                    <a:pt x="2845" y="0"/>
                  </a:lnTo>
                  <a:lnTo>
                    <a:pt x="2856" y="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95"/>
            <p:cNvSpPr>
              <a:spLocks/>
            </p:cNvSpPr>
            <p:nvPr/>
          </p:nvSpPr>
          <p:spPr bwMode="auto">
            <a:xfrm>
              <a:off x="1485107" y="4740275"/>
              <a:ext cx="4595813" cy="220662"/>
            </a:xfrm>
            <a:custGeom>
              <a:avLst/>
              <a:gdLst>
                <a:gd name="T0" fmla="*/ 2867 w 2895"/>
                <a:gd name="T1" fmla="*/ 0 h 139"/>
                <a:gd name="T2" fmla="*/ 2862 w 2895"/>
                <a:gd name="T3" fmla="*/ 0 h 139"/>
                <a:gd name="T4" fmla="*/ 22 w 2895"/>
                <a:gd name="T5" fmla="*/ 100 h 139"/>
                <a:gd name="T6" fmla="*/ 0 w 2895"/>
                <a:gd name="T7" fmla="*/ 139 h 139"/>
                <a:gd name="T8" fmla="*/ 2895 w 2895"/>
                <a:gd name="T9" fmla="*/ 39 h 139"/>
                <a:gd name="T10" fmla="*/ 2867 w 2895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5" h="139">
                  <a:moveTo>
                    <a:pt x="2867" y="0"/>
                  </a:moveTo>
                  <a:lnTo>
                    <a:pt x="2862" y="0"/>
                  </a:lnTo>
                  <a:lnTo>
                    <a:pt x="22" y="100"/>
                  </a:lnTo>
                  <a:lnTo>
                    <a:pt x="0" y="139"/>
                  </a:lnTo>
                  <a:lnTo>
                    <a:pt x="2895" y="39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96"/>
            <p:cNvSpPr>
              <a:spLocks/>
            </p:cNvSpPr>
            <p:nvPr/>
          </p:nvSpPr>
          <p:spPr bwMode="auto">
            <a:xfrm>
              <a:off x="1291432" y="4494213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11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11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97"/>
            <p:cNvSpPr>
              <a:spLocks/>
            </p:cNvSpPr>
            <p:nvPr/>
          </p:nvSpPr>
          <p:spPr bwMode="auto">
            <a:xfrm>
              <a:off x="1291432" y="4395788"/>
              <a:ext cx="34925" cy="79375"/>
            </a:xfrm>
            <a:custGeom>
              <a:avLst/>
              <a:gdLst>
                <a:gd name="T0" fmla="*/ 22 w 22"/>
                <a:gd name="T1" fmla="*/ 23 h 50"/>
                <a:gd name="T2" fmla="*/ 22 w 22"/>
                <a:gd name="T3" fmla="*/ 23 h 50"/>
                <a:gd name="T4" fmla="*/ 16 w 22"/>
                <a:gd name="T5" fmla="*/ 45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5 h 50"/>
                <a:gd name="T12" fmla="*/ 0 w 22"/>
                <a:gd name="T13" fmla="*/ 23 h 50"/>
                <a:gd name="T14" fmla="*/ 0 w 22"/>
                <a:gd name="T15" fmla="*/ 23 h 50"/>
                <a:gd name="T16" fmla="*/ 5 w 22"/>
                <a:gd name="T17" fmla="*/ 6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6 h 50"/>
                <a:gd name="T24" fmla="*/ 22 w 22"/>
                <a:gd name="T25" fmla="*/ 23 h 50"/>
                <a:gd name="T26" fmla="*/ 22 w 22"/>
                <a:gd name="T27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3"/>
                  </a:moveTo>
                  <a:lnTo>
                    <a:pt x="22" y="23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6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98"/>
            <p:cNvSpPr>
              <a:spLocks/>
            </p:cNvSpPr>
            <p:nvPr/>
          </p:nvSpPr>
          <p:spPr bwMode="auto">
            <a:xfrm>
              <a:off x="1291432" y="4291013"/>
              <a:ext cx="34925" cy="87312"/>
            </a:xfrm>
            <a:custGeom>
              <a:avLst/>
              <a:gdLst>
                <a:gd name="T0" fmla="*/ 22 w 22"/>
                <a:gd name="T1" fmla="*/ 28 h 55"/>
                <a:gd name="T2" fmla="*/ 22 w 22"/>
                <a:gd name="T3" fmla="*/ 28 h 55"/>
                <a:gd name="T4" fmla="*/ 16 w 22"/>
                <a:gd name="T5" fmla="*/ 44 h 55"/>
                <a:gd name="T6" fmla="*/ 11 w 22"/>
                <a:gd name="T7" fmla="*/ 55 h 55"/>
                <a:gd name="T8" fmla="*/ 11 w 22"/>
                <a:gd name="T9" fmla="*/ 55 h 55"/>
                <a:gd name="T10" fmla="*/ 5 w 22"/>
                <a:gd name="T11" fmla="*/ 44 h 55"/>
                <a:gd name="T12" fmla="*/ 0 w 22"/>
                <a:gd name="T13" fmla="*/ 28 h 55"/>
                <a:gd name="T14" fmla="*/ 0 w 22"/>
                <a:gd name="T15" fmla="*/ 28 h 55"/>
                <a:gd name="T16" fmla="*/ 5 w 22"/>
                <a:gd name="T17" fmla="*/ 11 h 55"/>
                <a:gd name="T18" fmla="*/ 11 w 22"/>
                <a:gd name="T19" fmla="*/ 0 h 55"/>
                <a:gd name="T20" fmla="*/ 11 w 22"/>
                <a:gd name="T21" fmla="*/ 0 h 55"/>
                <a:gd name="T22" fmla="*/ 16 w 22"/>
                <a:gd name="T23" fmla="*/ 11 h 55"/>
                <a:gd name="T24" fmla="*/ 22 w 22"/>
                <a:gd name="T25" fmla="*/ 28 h 55"/>
                <a:gd name="T26" fmla="*/ 22 w 22"/>
                <a:gd name="T2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5">
                  <a:moveTo>
                    <a:pt x="22" y="28"/>
                  </a:moveTo>
                  <a:lnTo>
                    <a:pt x="22" y="28"/>
                  </a:lnTo>
                  <a:lnTo>
                    <a:pt x="16" y="44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5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5" y="1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11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99"/>
            <p:cNvSpPr>
              <a:spLocks/>
            </p:cNvSpPr>
            <p:nvPr/>
          </p:nvSpPr>
          <p:spPr bwMode="auto">
            <a:xfrm>
              <a:off x="1291432" y="4194175"/>
              <a:ext cx="34925" cy="79375"/>
            </a:xfrm>
            <a:custGeom>
              <a:avLst/>
              <a:gdLst>
                <a:gd name="T0" fmla="*/ 22 w 22"/>
                <a:gd name="T1" fmla="*/ 27 h 50"/>
                <a:gd name="T2" fmla="*/ 22 w 22"/>
                <a:gd name="T3" fmla="*/ 27 h 50"/>
                <a:gd name="T4" fmla="*/ 16 w 22"/>
                <a:gd name="T5" fmla="*/ 44 h 50"/>
                <a:gd name="T6" fmla="*/ 11 w 22"/>
                <a:gd name="T7" fmla="*/ 50 h 50"/>
                <a:gd name="T8" fmla="*/ 11 w 22"/>
                <a:gd name="T9" fmla="*/ 50 h 50"/>
                <a:gd name="T10" fmla="*/ 5 w 22"/>
                <a:gd name="T11" fmla="*/ 44 h 50"/>
                <a:gd name="T12" fmla="*/ 0 w 22"/>
                <a:gd name="T13" fmla="*/ 27 h 50"/>
                <a:gd name="T14" fmla="*/ 0 w 22"/>
                <a:gd name="T15" fmla="*/ 27 h 50"/>
                <a:gd name="T16" fmla="*/ 5 w 22"/>
                <a:gd name="T17" fmla="*/ 5 h 50"/>
                <a:gd name="T18" fmla="*/ 11 w 22"/>
                <a:gd name="T19" fmla="*/ 0 h 50"/>
                <a:gd name="T20" fmla="*/ 11 w 22"/>
                <a:gd name="T21" fmla="*/ 0 h 50"/>
                <a:gd name="T22" fmla="*/ 16 w 22"/>
                <a:gd name="T23" fmla="*/ 5 h 50"/>
                <a:gd name="T24" fmla="*/ 22 w 22"/>
                <a:gd name="T25" fmla="*/ 27 h 50"/>
                <a:gd name="T26" fmla="*/ 22 w 2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27"/>
                  </a:moveTo>
                  <a:lnTo>
                    <a:pt x="22" y="27"/>
                  </a:lnTo>
                  <a:lnTo>
                    <a:pt x="16" y="4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5" y="4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00"/>
            <p:cNvSpPr>
              <a:spLocks/>
            </p:cNvSpPr>
            <p:nvPr/>
          </p:nvSpPr>
          <p:spPr bwMode="auto">
            <a:xfrm>
              <a:off x="3283744" y="5260975"/>
              <a:ext cx="239713" cy="106362"/>
            </a:xfrm>
            <a:custGeom>
              <a:avLst/>
              <a:gdLst>
                <a:gd name="T0" fmla="*/ 151 w 151"/>
                <a:gd name="T1" fmla="*/ 6 h 67"/>
                <a:gd name="T2" fmla="*/ 145 w 151"/>
                <a:gd name="T3" fmla="*/ 61 h 67"/>
                <a:gd name="T4" fmla="*/ 145 w 151"/>
                <a:gd name="T5" fmla="*/ 61 h 67"/>
                <a:gd name="T6" fmla="*/ 101 w 151"/>
                <a:gd name="T7" fmla="*/ 67 h 67"/>
                <a:gd name="T8" fmla="*/ 51 w 151"/>
                <a:gd name="T9" fmla="*/ 67 h 67"/>
                <a:gd name="T10" fmla="*/ 0 w 151"/>
                <a:gd name="T11" fmla="*/ 56 h 67"/>
                <a:gd name="T12" fmla="*/ 17 w 151"/>
                <a:gd name="T13" fmla="*/ 0 h 67"/>
                <a:gd name="T14" fmla="*/ 17 w 151"/>
                <a:gd name="T15" fmla="*/ 0 h 67"/>
                <a:gd name="T16" fmla="*/ 73 w 151"/>
                <a:gd name="T17" fmla="*/ 11 h 67"/>
                <a:gd name="T18" fmla="*/ 117 w 151"/>
                <a:gd name="T19" fmla="*/ 11 h 67"/>
                <a:gd name="T20" fmla="*/ 134 w 151"/>
                <a:gd name="T21" fmla="*/ 11 h 67"/>
                <a:gd name="T22" fmla="*/ 151 w 151"/>
                <a:gd name="T23" fmla="*/ 6 h 67"/>
                <a:gd name="T24" fmla="*/ 151 w 151"/>
                <a:gd name="T25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67">
                  <a:moveTo>
                    <a:pt x="151" y="6"/>
                  </a:moveTo>
                  <a:lnTo>
                    <a:pt x="145" y="61"/>
                  </a:lnTo>
                  <a:lnTo>
                    <a:pt x="145" y="61"/>
                  </a:lnTo>
                  <a:lnTo>
                    <a:pt x="101" y="67"/>
                  </a:lnTo>
                  <a:lnTo>
                    <a:pt x="51" y="67"/>
                  </a:lnTo>
                  <a:lnTo>
                    <a:pt x="0" y="5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73" y="11"/>
                  </a:lnTo>
                  <a:lnTo>
                    <a:pt x="117" y="11"/>
                  </a:lnTo>
                  <a:lnTo>
                    <a:pt x="134" y="11"/>
                  </a:lnTo>
                  <a:lnTo>
                    <a:pt x="151" y="6"/>
                  </a:lnTo>
                  <a:lnTo>
                    <a:pt x="151" y="6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01"/>
            <p:cNvSpPr>
              <a:spLocks/>
            </p:cNvSpPr>
            <p:nvPr/>
          </p:nvSpPr>
          <p:spPr bwMode="auto">
            <a:xfrm>
              <a:off x="3240882" y="5216525"/>
              <a:ext cx="0" cy="9525"/>
            </a:xfrm>
            <a:custGeom>
              <a:avLst/>
              <a:gdLst>
                <a:gd name="T0" fmla="*/ 6 h 6"/>
                <a:gd name="T1" fmla="*/ 6 h 6"/>
                <a:gd name="T2" fmla="*/ 6 h 6"/>
                <a:gd name="T3" fmla="*/ 0 h 6"/>
                <a:gd name="T4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02"/>
            <p:cNvSpPr>
              <a:spLocks/>
            </p:cNvSpPr>
            <p:nvPr/>
          </p:nvSpPr>
          <p:spPr bwMode="auto">
            <a:xfrm>
              <a:off x="3240882" y="5172075"/>
              <a:ext cx="17463" cy="61912"/>
            </a:xfrm>
            <a:custGeom>
              <a:avLst/>
              <a:gdLst>
                <a:gd name="T0" fmla="*/ 0 w 11"/>
                <a:gd name="T1" fmla="*/ 28 h 39"/>
                <a:gd name="T2" fmla="*/ 0 w 11"/>
                <a:gd name="T3" fmla="*/ 34 h 39"/>
                <a:gd name="T4" fmla="*/ 0 w 11"/>
                <a:gd name="T5" fmla="*/ 34 h 39"/>
                <a:gd name="T6" fmla="*/ 5 w 11"/>
                <a:gd name="T7" fmla="*/ 39 h 39"/>
                <a:gd name="T8" fmla="*/ 11 w 11"/>
                <a:gd name="T9" fmla="*/ 0 h 39"/>
                <a:gd name="T10" fmla="*/ 0 w 11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9">
                  <a:moveTo>
                    <a:pt x="0" y="2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5" y="39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03"/>
            <p:cNvSpPr>
              <a:spLocks/>
            </p:cNvSpPr>
            <p:nvPr/>
          </p:nvSpPr>
          <p:spPr bwMode="auto">
            <a:xfrm>
              <a:off x="3248819" y="5137150"/>
              <a:ext cx="26988" cy="96837"/>
            </a:xfrm>
            <a:custGeom>
              <a:avLst/>
              <a:gdLst>
                <a:gd name="T0" fmla="*/ 6 w 17"/>
                <a:gd name="T1" fmla="*/ 22 h 61"/>
                <a:gd name="T2" fmla="*/ 0 w 17"/>
                <a:gd name="T3" fmla="*/ 61 h 61"/>
                <a:gd name="T4" fmla="*/ 0 w 17"/>
                <a:gd name="T5" fmla="*/ 61 h 61"/>
                <a:gd name="T6" fmla="*/ 6 w 17"/>
                <a:gd name="T7" fmla="*/ 61 h 61"/>
                <a:gd name="T8" fmla="*/ 17 w 17"/>
                <a:gd name="T9" fmla="*/ 0 h 61"/>
                <a:gd name="T10" fmla="*/ 6 w 17"/>
                <a:gd name="T11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1">
                  <a:moveTo>
                    <a:pt x="6" y="22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6" y="61"/>
                  </a:lnTo>
                  <a:lnTo>
                    <a:pt x="17" y="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04"/>
            <p:cNvSpPr>
              <a:spLocks/>
            </p:cNvSpPr>
            <p:nvPr/>
          </p:nvSpPr>
          <p:spPr bwMode="auto">
            <a:xfrm>
              <a:off x="3258344" y="5092700"/>
              <a:ext cx="25400" cy="150812"/>
            </a:xfrm>
            <a:custGeom>
              <a:avLst/>
              <a:gdLst>
                <a:gd name="T0" fmla="*/ 11 w 16"/>
                <a:gd name="T1" fmla="*/ 28 h 95"/>
                <a:gd name="T2" fmla="*/ 0 w 16"/>
                <a:gd name="T3" fmla="*/ 89 h 95"/>
                <a:gd name="T4" fmla="*/ 0 w 16"/>
                <a:gd name="T5" fmla="*/ 89 h 95"/>
                <a:gd name="T6" fmla="*/ 11 w 16"/>
                <a:gd name="T7" fmla="*/ 95 h 95"/>
                <a:gd name="T8" fmla="*/ 16 w 16"/>
                <a:gd name="T9" fmla="*/ 0 h 95"/>
                <a:gd name="T10" fmla="*/ 11 w 16"/>
                <a:gd name="T11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1" y="28"/>
                  </a:moveTo>
                  <a:lnTo>
                    <a:pt x="0" y="89"/>
                  </a:lnTo>
                  <a:lnTo>
                    <a:pt x="0" y="89"/>
                  </a:lnTo>
                  <a:lnTo>
                    <a:pt x="11" y="95"/>
                  </a:lnTo>
                  <a:lnTo>
                    <a:pt x="16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05"/>
            <p:cNvSpPr>
              <a:spLocks/>
            </p:cNvSpPr>
            <p:nvPr/>
          </p:nvSpPr>
          <p:spPr bwMode="auto">
            <a:xfrm>
              <a:off x="3275807" y="5049838"/>
              <a:ext cx="26988" cy="193675"/>
            </a:xfrm>
            <a:custGeom>
              <a:avLst/>
              <a:gdLst>
                <a:gd name="T0" fmla="*/ 5 w 17"/>
                <a:gd name="T1" fmla="*/ 27 h 122"/>
                <a:gd name="T2" fmla="*/ 0 w 17"/>
                <a:gd name="T3" fmla="*/ 122 h 122"/>
                <a:gd name="T4" fmla="*/ 0 w 17"/>
                <a:gd name="T5" fmla="*/ 122 h 122"/>
                <a:gd name="T6" fmla="*/ 5 w 17"/>
                <a:gd name="T7" fmla="*/ 122 h 122"/>
                <a:gd name="T8" fmla="*/ 17 w 17"/>
                <a:gd name="T9" fmla="*/ 0 h 122"/>
                <a:gd name="T10" fmla="*/ 5 w 17"/>
                <a:gd name="T11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2">
                  <a:moveTo>
                    <a:pt x="5" y="27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5" y="122"/>
                  </a:lnTo>
                  <a:lnTo>
                    <a:pt x="17" y="0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06"/>
            <p:cNvSpPr>
              <a:spLocks/>
            </p:cNvSpPr>
            <p:nvPr/>
          </p:nvSpPr>
          <p:spPr bwMode="auto">
            <a:xfrm>
              <a:off x="3283744" y="5013325"/>
              <a:ext cx="36513" cy="230187"/>
            </a:xfrm>
            <a:custGeom>
              <a:avLst/>
              <a:gdLst>
                <a:gd name="T0" fmla="*/ 12 w 23"/>
                <a:gd name="T1" fmla="*/ 23 h 145"/>
                <a:gd name="T2" fmla="*/ 0 w 23"/>
                <a:gd name="T3" fmla="*/ 145 h 145"/>
                <a:gd name="T4" fmla="*/ 0 w 23"/>
                <a:gd name="T5" fmla="*/ 145 h 145"/>
                <a:gd name="T6" fmla="*/ 6 w 23"/>
                <a:gd name="T7" fmla="*/ 145 h 145"/>
                <a:gd name="T8" fmla="*/ 23 w 23"/>
                <a:gd name="T9" fmla="*/ 0 h 145"/>
                <a:gd name="T10" fmla="*/ 12 w 23"/>
                <a:gd name="T11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5">
                  <a:moveTo>
                    <a:pt x="12" y="23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6" y="145"/>
                  </a:lnTo>
                  <a:lnTo>
                    <a:pt x="23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7"/>
            <p:cNvSpPr>
              <a:spLocks/>
            </p:cNvSpPr>
            <p:nvPr/>
          </p:nvSpPr>
          <p:spPr bwMode="auto">
            <a:xfrm>
              <a:off x="3293269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17 w 22"/>
                <a:gd name="T3" fmla="*/ 5 h 155"/>
                <a:gd name="T4" fmla="*/ 0 w 22"/>
                <a:gd name="T5" fmla="*/ 150 h 155"/>
                <a:gd name="T6" fmla="*/ 0 w 22"/>
                <a:gd name="T7" fmla="*/ 150 h 155"/>
                <a:gd name="T8" fmla="*/ 6 w 22"/>
                <a:gd name="T9" fmla="*/ 155 h 155"/>
                <a:gd name="T10" fmla="*/ 22 w 22"/>
                <a:gd name="T11" fmla="*/ 0 h 155"/>
                <a:gd name="T12" fmla="*/ 17 w 2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17" y="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08"/>
            <p:cNvSpPr>
              <a:spLocks/>
            </p:cNvSpPr>
            <p:nvPr/>
          </p:nvSpPr>
          <p:spPr bwMode="auto">
            <a:xfrm>
              <a:off x="3302794" y="5005388"/>
              <a:ext cx="34925" cy="246062"/>
            </a:xfrm>
            <a:custGeom>
              <a:avLst/>
              <a:gdLst>
                <a:gd name="T0" fmla="*/ 16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5 w 22"/>
                <a:gd name="T7" fmla="*/ 155 h 155"/>
                <a:gd name="T8" fmla="*/ 22 w 22"/>
                <a:gd name="T9" fmla="*/ 0 h 155"/>
                <a:gd name="T10" fmla="*/ 16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6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09"/>
            <p:cNvSpPr>
              <a:spLocks/>
            </p:cNvSpPr>
            <p:nvPr/>
          </p:nvSpPr>
          <p:spPr bwMode="auto">
            <a:xfrm>
              <a:off x="3310732" y="5005388"/>
              <a:ext cx="34925" cy="246062"/>
            </a:xfrm>
            <a:custGeom>
              <a:avLst/>
              <a:gdLst>
                <a:gd name="T0" fmla="*/ 17 w 22"/>
                <a:gd name="T1" fmla="*/ 0 h 155"/>
                <a:gd name="T2" fmla="*/ 0 w 22"/>
                <a:gd name="T3" fmla="*/ 155 h 155"/>
                <a:gd name="T4" fmla="*/ 0 w 22"/>
                <a:gd name="T5" fmla="*/ 155 h 155"/>
                <a:gd name="T6" fmla="*/ 6 w 22"/>
                <a:gd name="T7" fmla="*/ 155 h 155"/>
                <a:gd name="T8" fmla="*/ 22 w 22"/>
                <a:gd name="T9" fmla="*/ 0 h 155"/>
                <a:gd name="T10" fmla="*/ 17 w 2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55">
                  <a:moveTo>
                    <a:pt x="17" y="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10"/>
            <p:cNvSpPr>
              <a:spLocks/>
            </p:cNvSpPr>
            <p:nvPr/>
          </p:nvSpPr>
          <p:spPr bwMode="auto">
            <a:xfrm>
              <a:off x="3320257" y="4995863"/>
              <a:ext cx="44450" cy="255587"/>
            </a:xfrm>
            <a:custGeom>
              <a:avLst/>
              <a:gdLst>
                <a:gd name="T0" fmla="*/ 16 w 28"/>
                <a:gd name="T1" fmla="*/ 6 h 161"/>
                <a:gd name="T2" fmla="*/ 0 w 28"/>
                <a:gd name="T3" fmla="*/ 161 h 161"/>
                <a:gd name="T4" fmla="*/ 0 w 28"/>
                <a:gd name="T5" fmla="*/ 161 h 161"/>
                <a:gd name="T6" fmla="*/ 5 w 28"/>
                <a:gd name="T7" fmla="*/ 161 h 161"/>
                <a:gd name="T8" fmla="*/ 28 w 28"/>
                <a:gd name="T9" fmla="*/ 0 h 161"/>
                <a:gd name="T10" fmla="*/ 16 w 28"/>
                <a:gd name="T11" fmla="*/ 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1">
                  <a:moveTo>
                    <a:pt x="16" y="6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5" y="161"/>
                  </a:lnTo>
                  <a:lnTo>
                    <a:pt x="28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11"/>
            <p:cNvSpPr>
              <a:spLocks/>
            </p:cNvSpPr>
            <p:nvPr/>
          </p:nvSpPr>
          <p:spPr bwMode="auto">
            <a:xfrm>
              <a:off x="3328194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1 h 167"/>
                <a:gd name="T4" fmla="*/ 0 w 28"/>
                <a:gd name="T5" fmla="*/ 161 h 167"/>
                <a:gd name="T6" fmla="*/ 6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6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12"/>
            <p:cNvSpPr>
              <a:spLocks/>
            </p:cNvSpPr>
            <p:nvPr/>
          </p:nvSpPr>
          <p:spPr bwMode="auto">
            <a:xfrm>
              <a:off x="3337719" y="4995863"/>
              <a:ext cx="44450" cy="265112"/>
            </a:xfrm>
            <a:custGeom>
              <a:avLst/>
              <a:gdLst>
                <a:gd name="T0" fmla="*/ 22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5 w 28"/>
                <a:gd name="T7" fmla="*/ 167 h 167"/>
                <a:gd name="T8" fmla="*/ 28 w 28"/>
                <a:gd name="T9" fmla="*/ 0 h 167"/>
                <a:gd name="T10" fmla="*/ 22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2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13"/>
            <p:cNvSpPr>
              <a:spLocks/>
            </p:cNvSpPr>
            <p:nvPr/>
          </p:nvSpPr>
          <p:spPr bwMode="auto">
            <a:xfrm>
              <a:off x="3345657" y="4995863"/>
              <a:ext cx="44450" cy="265112"/>
            </a:xfrm>
            <a:custGeom>
              <a:avLst/>
              <a:gdLst>
                <a:gd name="T0" fmla="*/ 23 w 28"/>
                <a:gd name="T1" fmla="*/ 0 h 167"/>
                <a:gd name="T2" fmla="*/ 0 w 28"/>
                <a:gd name="T3" fmla="*/ 167 h 167"/>
                <a:gd name="T4" fmla="*/ 0 w 28"/>
                <a:gd name="T5" fmla="*/ 167 h 167"/>
                <a:gd name="T6" fmla="*/ 12 w 28"/>
                <a:gd name="T7" fmla="*/ 167 h 167"/>
                <a:gd name="T8" fmla="*/ 28 w 28"/>
                <a:gd name="T9" fmla="*/ 0 h 167"/>
                <a:gd name="T10" fmla="*/ 23 w 2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7">
                  <a:moveTo>
                    <a:pt x="23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2" y="167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314"/>
            <p:cNvSpPr>
              <a:spLocks/>
            </p:cNvSpPr>
            <p:nvPr/>
          </p:nvSpPr>
          <p:spPr bwMode="auto">
            <a:xfrm>
              <a:off x="3364707" y="4995863"/>
              <a:ext cx="34925" cy="265112"/>
            </a:xfrm>
            <a:custGeom>
              <a:avLst/>
              <a:gdLst>
                <a:gd name="T0" fmla="*/ 16 w 22"/>
                <a:gd name="T1" fmla="*/ 0 h 167"/>
                <a:gd name="T2" fmla="*/ 0 w 22"/>
                <a:gd name="T3" fmla="*/ 167 h 167"/>
                <a:gd name="T4" fmla="*/ 0 w 22"/>
                <a:gd name="T5" fmla="*/ 167 h 167"/>
                <a:gd name="T6" fmla="*/ 5 w 22"/>
                <a:gd name="T7" fmla="*/ 167 h 167"/>
                <a:gd name="T8" fmla="*/ 22 w 22"/>
                <a:gd name="T9" fmla="*/ 0 h 167"/>
                <a:gd name="T10" fmla="*/ 16 w 22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7">
                  <a:moveTo>
                    <a:pt x="16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315"/>
            <p:cNvSpPr>
              <a:spLocks/>
            </p:cNvSpPr>
            <p:nvPr/>
          </p:nvSpPr>
          <p:spPr bwMode="auto">
            <a:xfrm>
              <a:off x="3372644" y="4995863"/>
              <a:ext cx="44450" cy="274637"/>
            </a:xfrm>
            <a:custGeom>
              <a:avLst/>
              <a:gdLst>
                <a:gd name="T0" fmla="*/ 17 w 28"/>
                <a:gd name="T1" fmla="*/ 0 h 173"/>
                <a:gd name="T2" fmla="*/ 0 w 28"/>
                <a:gd name="T3" fmla="*/ 167 h 173"/>
                <a:gd name="T4" fmla="*/ 0 w 28"/>
                <a:gd name="T5" fmla="*/ 167 h 173"/>
                <a:gd name="T6" fmla="*/ 11 w 28"/>
                <a:gd name="T7" fmla="*/ 173 h 173"/>
                <a:gd name="T8" fmla="*/ 28 w 28"/>
                <a:gd name="T9" fmla="*/ 0 h 173"/>
                <a:gd name="T10" fmla="*/ 17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17" y="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11" y="173"/>
                  </a:lnTo>
                  <a:lnTo>
                    <a:pt x="2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316"/>
            <p:cNvSpPr>
              <a:spLocks/>
            </p:cNvSpPr>
            <p:nvPr/>
          </p:nvSpPr>
          <p:spPr bwMode="auto">
            <a:xfrm>
              <a:off x="3390107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317"/>
            <p:cNvSpPr>
              <a:spLocks/>
            </p:cNvSpPr>
            <p:nvPr/>
          </p:nvSpPr>
          <p:spPr bwMode="auto">
            <a:xfrm>
              <a:off x="3399632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318"/>
            <p:cNvSpPr>
              <a:spLocks/>
            </p:cNvSpPr>
            <p:nvPr/>
          </p:nvSpPr>
          <p:spPr bwMode="auto">
            <a:xfrm>
              <a:off x="339963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319"/>
            <p:cNvSpPr>
              <a:spLocks/>
            </p:cNvSpPr>
            <p:nvPr/>
          </p:nvSpPr>
          <p:spPr bwMode="auto">
            <a:xfrm>
              <a:off x="3407569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20"/>
            <p:cNvSpPr>
              <a:spLocks/>
            </p:cNvSpPr>
            <p:nvPr/>
          </p:nvSpPr>
          <p:spPr bwMode="auto">
            <a:xfrm>
              <a:off x="3417094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321"/>
            <p:cNvSpPr>
              <a:spLocks/>
            </p:cNvSpPr>
            <p:nvPr/>
          </p:nvSpPr>
          <p:spPr bwMode="auto">
            <a:xfrm>
              <a:off x="3425032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2"/>
            <p:cNvSpPr>
              <a:spLocks/>
            </p:cNvSpPr>
            <p:nvPr/>
          </p:nvSpPr>
          <p:spPr bwMode="auto">
            <a:xfrm>
              <a:off x="343455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23"/>
            <p:cNvSpPr>
              <a:spLocks/>
            </p:cNvSpPr>
            <p:nvPr/>
          </p:nvSpPr>
          <p:spPr bwMode="auto">
            <a:xfrm>
              <a:off x="3444082" y="4995863"/>
              <a:ext cx="34925" cy="274637"/>
            </a:xfrm>
            <a:custGeom>
              <a:avLst/>
              <a:gdLst>
                <a:gd name="T0" fmla="*/ 22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22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24"/>
            <p:cNvSpPr>
              <a:spLocks/>
            </p:cNvSpPr>
            <p:nvPr/>
          </p:nvSpPr>
          <p:spPr bwMode="auto">
            <a:xfrm>
              <a:off x="3452019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6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25"/>
            <p:cNvSpPr>
              <a:spLocks/>
            </p:cNvSpPr>
            <p:nvPr/>
          </p:nvSpPr>
          <p:spPr bwMode="auto">
            <a:xfrm>
              <a:off x="3461544" y="4995863"/>
              <a:ext cx="34925" cy="274637"/>
            </a:xfrm>
            <a:custGeom>
              <a:avLst/>
              <a:gdLst>
                <a:gd name="T0" fmla="*/ 16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5 w 22"/>
                <a:gd name="T7" fmla="*/ 173 h 173"/>
                <a:gd name="T8" fmla="*/ 22 w 22"/>
                <a:gd name="T9" fmla="*/ 0 h 173"/>
                <a:gd name="T10" fmla="*/ 16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6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26"/>
            <p:cNvSpPr>
              <a:spLocks/>
            </p:cNvSpPr>
            <p:nvPr/>
          </p:nvSpPr>
          <p:spPr bwMode="auto">
            <a:xfrm>
              <a:off x="3469482" y="4995863"/>
              <a:ext cx="34925" cy="274637"/>
            </a:xfrm>
            <a:custGeom>
              <a:avLst/>
              <a:gdLst>
                <a:gd name="T0" fmla="*/ 17 w 22"/>
                <a:gd name="T1" fmla="*/ 0 h 173"/>
                <a:gd name="T2" fmla="*/ 0 w 22"/>
                <a:gd name="T3" fmla="*/ 173 h 173"/>
                <a:gd name="T4" fmla="*/ 0 w 22"/>
                <a:gd name="T5" fmla="*/ 173 h 173"/>
                <a:gd name="T6" fmla="*/ 0 w 22"/>
                <a:gd name="T7" fmla="*/ 173 h 173"/>
                <a:gd name="T8" fmla="*/ 22 w 22"/>
                <a:gd name="T9" fmla="*/ 0 h 173"/>
                <a:gd name="T10" fmla="*/ 17 w 22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3">
                  <a:moveTo>
                    <a:pt x="17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2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7"/>
            <p:cNvSpPr>
              <a:spLocks/>
            </p:cNvSpPr>
            <p:nvPr/>
          </p:nvSpPr>
          <p:spPr bwMode="auto">
            <a:xfrm>
              <a:off x="3469482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28"/>
            <p:cNvSpPr>
              <a:spLocks/>
            </p:cNvSpPr>
            <p:nvPr/>
          </p:nvSpPr>
          <p:spPr bwMode="auto">
            <a:xfrm>
              <a:off x="3479007" y="4995863"/>
              <a:ext cx="44450" cy="274637"/>
            </a:xfrm>
            <a:custGeom>
              <a:avLst/>
              <a:gdLst>
                <a:gd name="T0" fmla="*/ 22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5 w 28"/>
                <a:gd name="T7" fmla="*/ 173 h 173"/>
                <a:gd name="T8" fmla="*/ 28 w 28"/>
                <a:gd name="T9" fmla="*/ 0 h 173"/>
                <a:gd name="T10" fmla="*/ 22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5" y="173"/>
                  </a:lnTo>
                  <a:lnTo>
                    <a:pt x="28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29"/>
            <p:cNvSpPr>
              <a:spLocks/>
            </p:cNvSpPr>
            <p:nvPr/>
          </p:nvSpPr>
          <p:spPr bwMode="auto">
            <a:xfrm>
              <a:off x="3486944" y="4995863"/>
              <a:ext cx="44450" cy="274637"/>
            </a:xfrm>
            <a:custGeom>
              <a:avLst/>
              <a:gdLst>
                <a:gd name="T0" fmla="*/ 23 w 28"/>
                <a:gd name="T1" fmla="*/ 0 h 173"/>
                <a:gd name="T2" fmla="*/ 0 w 28"/>
                <a:gd name="T3" fmla="*/ 173 h 173"/>
                <a:gd name="T4" fmla="*/ 0 w 28"/>
                <a:gd name="T5" fmla="*/ 173 h 173"/>
                <a:gd name="T6" fmla="*/ 6 w 28"/>
                <a:gd name="T7" fmla="*/ 173 h 173"/>
                <a:gd name="T8" fmla="*/ 28 w 28"/>
                <a:gd name="T9" fmla="*/ 0 h 173"/>
                <a:gd name="T10" fmla="*/ 23 w 28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73">
                  <a:moveTo>
                    <a:pt x="23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" y="173"/>
                  </a:lnTo>
                  <a:lnTo>
                    <a:pt x="28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30"/>
            <p:cNvSpPr>
              <a:spLocks/>
            </p:cNvSpPr>
            <p:nvPr/>
          </p:nvSpPr>
          <p:spPr bwMode="auto">
            <a:xfrm>
              <a:off x="3496469" y="4995863"/>
              <a:ext cx="106363" cy="282575"/>
            </a:xfrm>
            <a:custGeom>
              <a:avLst/>
              <a:gdLst>
                <a:gd name="T0" fmla="*/ 22 w 67"/>
                <a:gd name="T1" fmla="*/ 0 h 178"/>
                <a:gd name="T2" fmla="*/ 0 w 67"/>
                <a:gd name="T3" fmla="*/ 173 h 178"/>
                <a:gd name="T4" fmla="*/ 0 w 67"/>
                <a:gd name="T5" fmla="*/ 173 h 178"/>
                <a:gd name="T6" fmla="*/ 67 w 67"/>
                <a:gd name="T7" fmla="*/ 178 h 178"/>
                <a:gd name="T8" fmla="*/ 44 w 67"/>
                <a:gd name="T9" fmla="*/ 0 h 178"/>
                <a:gd name="T10" fmla="*/ 22 w 67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78">
                  <a:moveTo>
                    <a:pt x="22" y="0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67" y="178"/>
                  </a:lnTo>
                  <a:lnTo>
                    <a:pt x="44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31"/>
            <p:cNvSpPr>
              <a:spLocks/>
            </p:cNvSpPr>
            <p:nvPr/>
          </p:nvSpPr>
          <p:spPr bwMode="auto">
            <a:xfrm>
              <a:off x="3196432" y="5278438"/>
              <a:ext cx="26988" cy="61912"/>
            </a:xfrm>
            <a:custGeom>
              <a:avLst/>
              <a:gdLst>
                <a:gd name="T0" fmla="*/ 0 w 17"/>
                <a:gd name="T1" fmla="*/ 33 h 39"/>
                <a:gd name="T2" fmla="*/ 0 w 17"/>
                <a:gd name="T3" fmla="*/ 33 h 39"/>
                <a:gd name="T4" fmla="*/ 17 w 17"/>
                <a:gd name="T5" fmla="*/ 39 h 39"/>
                <a:gd name="T6" fmla="*/ 17 w 17"/>
                <a:gd name="T7" fmla="*/ 0 h 39"/>
                <a:gd name="T8" fmla="*/ 0 w 17"/>
                <a:gd name="T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9">
                  <a:moveTo>
                    <a:pt x="0" y="33"/>
                  </a:moveTo>
                  <a:lnTo>
                    <a:pt x="0" y="33"/>
                  </a:lnTo>
                  <a:lnTo>
                    <a:pt x="17" y="39"/>
                  </a:lnTo>
                  <a:lnTo>
                    <a:pt x="1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32"/>
            <p:cNvSpPr>
              <a:spLocks/>
            </p:cNvSpPr>
            <p:nvPr/>
          </p:nvSpPr>
          <p:spPr bwMode="auto">
            <a:xfrm>
              <a:off x="3223419" y="5226050"/>
              <a:ext cx="17463" cy="123825"/>
            </a:xfrm>
            <a:custGeom>
              <a:avLst/>
              <a:gdLst>
                <a:gd name="T0" fmla="*/ 11 w 11"/>
                <a:gd name="T1" fmla="*/ 0 h 78"/>
                <a:gd name="T2" fmla="*/ 0 w 11"/>
                <a:gd name="T3" fmla="*/ 33 h 78"/>
                <a:gd name="T4" fmla="*/ 0 w 11"/>
                <a:gd name="T5" fmla="*/ 72 h 78"/>
                <a:gd name="T6" fmla="*/ 0 w 11"/>
                <a:gd name="T7" fmla="*/ 72 h 78"/>
                <a:gd name="T8" fmla="*/ 11 w 11"/>
                <a:gd name="T9" fmla="*/ 78 h 78"/>
                <a:gd name="T10" fmla="*/ 11 w 11"/>
                <a:gd name="T11" fmla="*/ 0 h 78"/>
                <a:gd name="T12" fmla="*/ 11 w 11"/>
                <a:gd name="T13" fmla="*/ 0 h 78"/>
                <a:gd name="T14" fmla="*/ 11 w 11"/>
                <a:gd name="T15" fmla="*/ 0 h 78"/>
                <a:gd name="T16" fmla="*/ 11 w 1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8">
                  <a:moveTo>
                    <a:pt x="11" y="0"/>
                  </a:moveTo>
                  <a:lnTo>
                    <a:pt x="0" y="3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1" y="7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33"/>
            <p:cNvSpPr>
              <a:spLocks/>
            </p:cNvSpPr>
            <p:nvPr/>
          </p:nvSpPr>
          <p:spPr bwMode="auto">
            <a:xfrm>
              <a:off x="3240882" y="5226050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8 h 78"/>
                <a:gd name="T4" fmla="*/ 0 w 11"/>
                <a:gd name="T5" fmla="*/ 78 h 78"/>
                <a:gd name="T6" fmla="*/ 11 w 11"/>
                <a:gd name="T7" fmla="*/ 78 h 78"/>
                <a:gd name="T8" fmla="*/ 11 w 11"/>
                <a:gd name="T9" fmla="*/ 5 h 78"/>
                <a:gd name="T10" fmla="*/ 11 w 11"/>
                <a:gd name="T11" fmla="*/ 5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1" y="78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34"/>
            <p:cNvSpPr>
              <a:spLocks/>
            </p:cNvSpPr>
            <p:nvPr/>
          </p:nvSpPr>
          <p:spPr bwMode="auto">
            <a:xfrm>
              <a:off x="3258344" y="5233988"/>
              <a:ext cx="17463" cy="123825"/>
            </a:xfrm>
            <a:custGeom>
              <a:avLst/>
              <a:gdLst>
                <a:gd name="T0" fmla="*/ 0 w 11"/>
                <a:gd name="T1" fmla="*/ 0 h 78"/>
                <a:gd name="T2" fmla="*/ 0 w 11"/>
                <a:gd name="T3" fmla="*/ 73 h 78"/>
                <a:gd name="T4" fmla="*/ 0 w 11"/>
                <a:gd name="T5" fmla="*/ 73 h 78"/>
                <a:gd name="T6" fmla="*/ 11 w 11"/>
                <a:gd name="T7" fmla="*/ 78 h 78"/>
                <a:gd name="T8" fmla="*/ 11 w 11"/>
                <a:gd name="T9" fmla="*/ 6 h 78"/>
                <a:gd name="T10" fmla="*/ 11 w 11"/>
                <a:gd name="T11" fmla="*/ 6 h 78"/>
                <a:gd name="T12" fmla="*/ 0 w 11"/>
                <a:gd name="T13" fmla="*/ 0 h 78"/>
                <a:gd name="T14" fmla="*/ 0 w 1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8">
                  <a:moveTo>
                    <a:pt x="0" y="0"/>
                  </a:moveTo>
                  <a:lnTo>
                    <a:pt x="0" y="73"/>
                  </a:lnTo>
                  <a:lnTo>
                    <a:pt x="0" y="73"/>
                  </a:lnTo>
                  <a:lnTo>
                    <a:pt x="11" y="7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5"/>
            <p:cNvSpPr>
              <a:spLocks/>
            </p:cNvSpPr>
            <p:nvPr/>
          </p:nvSpPr>
          <p:spPr bwMode="auto">
            <a:xfrm>
              <a:off x="3275807" y="5243513"/>
              <a:ext cx="26988" cy="114300"/>
            </a:xfrm>
            <a:custGeom>
              <a:avLst/>
              <a:gdLst>
                <a:gd name="T0" fmla="*/ 0 w 17"/>
                <a:gd name="T1" fmla="*/ 0 h 72"/>
                <a:gd name="T2" fmla="*/ 0 w 17"/>
                <a:gd name="T3" fmla="*/ 72 h 72"/>
                <a:gd name="T4" fmla="*/ 0 w 17"/>
                <a:gd name="T5" fmla="*/ 72 h 72"/>
                <a:gd name="T6" fmla="*/ 17 w 17"/>
                <a:gd name="T7" fmla="*/ 72 h 72"/>
                <a:gd name="T8" fmla="*/ 17 w 17"/>
                <a:gd name="T9" fmla="*/ 5 h 72"/>
                <a:gd name="T10" fmla="*/ 17 w 17"/>
                <a:gd name="T11" fmla="*/ 5 h 72"/>
                <a:gd name="T12" fmla="*/ 0 w 17"/>
                <a:gd name="T13" fmla="*/ 0 h 72"/>
                <a:gd name="T14" fmla="*/ 0 w 17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2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" y="7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36"/>
            <p:cNvSpPr>
              <a:spLocks/>
            </p:cNvSpPr>
            <p:nvPr/>
          </p:nvSpPr>
          <p:spPr bwMode="auto">
            <a:xfrm>
              <a:off x="3302794" y="5251450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37"/>
            <p:cNvSpPr>
              <a:spLocks/>
            </p:cNvSpPr>
            <p:nvPr/>
          </p:nvSpPr>
          <p:spPr bwMode="auto">
            <a:xfrm>
              <a:off x="3320257" y="5251450"/>
              <a:ext cx="17463" cy="115887"/>
            </a:xfrm>
            <a:custGeom>
              <a:avLst/>
              <a:gdLst>
                <a:gd name="T0" fmla="*/ 0 w 11"/>
                <a:gd name="T1" fmla="*/ 0 h 73"/>
                <a:gd name="T2" fmla="*/ 0 w 11"/>
                <a:gd name="T3" fmla="*/ 67 h 73"/>
                <a:gd name="T4" fmla="*/ 0 w 11"/>
                <a:gd name="T5" fmla="*/ 67 h 73"/>
                <a:gd name="T6" fmla="*/ 11 w 11"/>
                <a:gd name="T7" fmla="*/ 73 h 73"/>
                <a:gd name="T8" fmla="*/ 11 w 11"/>
                <a:gd name="T9" fmla="*/ 6 h 73"/>
                <a:gd name="T10" fmla="*/ 11 w 11"/>
                <a:gd name="T11" fmla="*/ 6 h 73"/>
                <a:gd name="T12" fmla="*/ 0 w 11"/>
                <a:gd name="T13" fmla="*/ 0 h 73"/>
                <a:gd name="T14" fmla="*/ 0 w 11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3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7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38"/>
            <p:cNvSpPr>
              <a:spLocks/>
            </p:cNvSpPr>
            <p:nvPr/>
          </p:nvSpPr>
          <p:spPr bwMode="auto">
            <a:xfrm>
              <a:off x="3337719" y="5260975"/>
              <a:ext cx="17463" cy="106362"/>
            </a:xfrm>
            <a:custGeom>
              <a:avLst/>
              <a:gdLst>
                <a:gd name="T0" fmla="*/ 0 w 11"/>
                <a:gd name="T1" fmla="*/ 0 h 67"/>
                <a:gd name="T2" fmla="*/ 0 w 11"/>
                <a:gd name="T3" fmla="*/ 67 h 67"/>
                <a:gd name="T4" fmla="*/ 0 w 11"/>
                <a:gd name="T5" fmla="*/ 67 h 67"/>
                <a:gd name="T6" fmla="*/ 11 w 11"/>
                <a:gd name="T7" fmla="*/ 67 h 67"/>
                <a:gd name="T8" fmla="*/ 11 w 11"/>
                <a:gd name="T9" fmla="*/ 0 h 67"/>
                <a:gd name="T10" fmla="*/ 11 w 11"/>
                <a:gd name="T11" fmla="*/ 0 h 67"/>
                <a:gd name="T12" fmla="*/ 0 w 11"/>
                <a:gd name="T13" fmla="*/ 0 h 67"/>
                <a:gd name="T14" fmla="*/ 0 w 11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39"/>
            <p:cNvSpPr>
              <a:spLocks/>
            </p:cNvSpPr>
            <p:nvPr/>
          </p:nvSpPr>
          <p:spPr bwMode="auto">
            <a:xfrm>
              <a:off x="3355182" y="5260975"/>
              <a:ext cx="26988" cy="106362"/>
            </a:xfrm>
            <a:custGeom>
              <a:avLst/>
              <a:gdLst>
                <a:gd name="T0" fmla="*/ 0 w 17"/>
                <a:gd name="T1" fmla="*/ 0 h 67"/>
                <a:gd name="T2" fmla="*/ 0 w 17"/>
                <a:gd name="T3" fmla="*/ 67 h 67"/>
                <a:gd name="T4" fmla="*/ 0 w 17"/>
                <a:gd name="T5" fmla="*/ 67 h 67"/>
                <a:gd name="T6" fmla="*/ 17 w 17"/>
                <a:gd name="T7" fmla="*/ 67 h 67"/>
                <a:gd name="T8" fmla="*/ 17 w 17"/>
                <a:gd name="T9" fmla="*/ 6 h 67"/>
                <a:gd name="T10" fmla="*/ 17 w 17"/>
                <a:gd name="T11" fmla="*/ 6 h 67"/>
                <a:gd name="T12" fmla="*/ 0 w 17"/>
                <a:gd name="T13" fmla="*/ 0 h 67"/>
                <a:gd name="T14" fmla="*/ 0 w 1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7">
                  <a:moveTo>
                    <a:pt x="0" y="0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17" y="6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40"/>
            <p:cNvSpPr>
              <a:spLocks/>
            </p:cNvSpPr>
            <p:nvPr/>
          </p:nvSpPr>
          <p:spPr bwMode="auto">
            <a:xfrm>
              <a:off x="3382169" y="5270500"/>
              <a:ext cx="34925" cy="96837"/>
            </a:xfrm>
            <a:custGeom>
              <a:avLst/>
              <a:gdLst>
                <a:gd name="T0" fmla="*/ 0 w 22"/>
                <a:gd name="T1" fmla="*/ 0 h 61"/>
                <a:gd name="T2" fmla="*/ 0 w 22"/>
                <a:gd name="T3" fmla="*/ 61 h 61"/>
                <a:gd name="T4" fmla="*/ 0 w 22"/>
                <a:gd name="T5" fmla="*/ 61 h 61"/>
                <a:gd name="T6" fmla="*/ 22 w 22"/>
                <a:gd name="T7" fmla="*/ 61 h 61"/>
                <a:gd name="T8" fmla="*/ 22 w 22"/>
                <a:gd name="T9" fmla="*/ 0 h 61"/>
                <a:gd name="T10" fmla="*/ 22 w 22"/>
                <a:gd name="T11" fmla="*/ 0 h 61"/>
                <a:gd name="T12" fmla="*/ 0 w 22"/>
                <a:gd name="T13" fmla="*/ 0 h 61"/>
                <a:gd name="T14" fmla="*/ 0 w 2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22" y="6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41"/>
            <p:cNvSpPr>
              <a:spLocks/>
            </p:cNvSpPr>
            <p:nvPr/>
          </p:nvSpPr>
          <p:spPr bwMode="auto">
            <a:xfrm>
              <a:off x="3417094" y="5270500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42"/>
            <p:cNvSpPr>
              <a:spLocks/>
            </p:cNvSpPr>
            <p:nvPr/>
          </p:nvSpPr>
          <p:spPr bwMode="auto">
            <a:xfrm>
              <a:off x="3434557" y="5270500"/>
              <a:ext cx="17463" cy="104775"/>
            </a:xfrm>
            <a:custGeom>
              <a:avLst/>
              <a:gdLst>
                <a:gd name="T0" fmla="*/ 0 w 11"/>
                <a:gd name="T1" fmla="*/ 0 h 66"/>
                <a:gd name="T2" fmla="*/ 0 w 11"/>
                <a:gd name="T3" fmla="*/ 61 h 66"/>
                <a:gd name="T4" fmla="*/ 0 w 11"/>
                <a:gd name="T5" fmla="*/ 61 h 66"/>
                <a:gd name="T6" fmla="*/ 11 w 11"/>
                <a:gd name="T7" fmla="*/ 66 h 66"/>
                <a:gd name="T8" fmla="*/ 11 w 11"/>
                <a:gd name="T9" fmla="*/ 5 h 66"/>
                <a:gd name="T10" fmla="*/ 11 w 11"/>
                <a:gd name="T11" fmla="*/ 5 h 66"/>
                <a:gd name="T12" fmla="*/ 0 w 11"/>
                <a:gd name="T13" fmla="*/ 0 h 66"/>
                <a:gd name="T14" fmla="*/ 0 w 11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6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43"/>
            <p:cNvSpPr>
              <a:spLocks/>
            </p:cNvSpPr>
            <p:nvPr/>
          </p:nvSpPr>
          <p:spPr bwMode="auto">
            <a:xfrm>
              <a:off x="3452019" y="5278438"/>
              <a:ext cx="26988" cy="96837"/>
            </a:xfrm>
            <a:custGeom>
              <a:avLst/>
              <a:gdLst>
                <a:gd name="T0" fmla="*/ 0 w 17"/>
                <a:gd name="T1" fmla="*/ 0 h 61"/>
                <a:gd name="T2" fmla="*/ 0 w 17"/>
                <a:gd name="T3" fmla="*/ 61 h 61"/>
                <a:gd name="T4" fmla="*/ 0 w 17"/>
                <a:gd name="T5" fmla="*/ 61 h 61"/>
                <a:gd name="T6" fmla="*/ 17 w 17"/>
                <a:gd name="T7" fmla="*/ 61 h 61"/>
                <a:gd name="T8" fmla="*/ 17 w 17"/>
                <a:gd name="T9" fmla="*/ 0 h 61"/>
                <a:gd name="T10" fmla="*/ 17 w 17"/>
                <a:gd name="T11" fmla="*/ 0 h 61"/>
                <a:gd name="T12" fmla="*/ 0 w 17"/>
                <a:gd name="T13" fmla="*/ 0 h 61"/>
                <a:gd name="T14" fmla="*/ 0 w 17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7" y="6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44"/>
            <p:cNvSpPr>
              <a:spLocks/>
            </p:cNvSpPr>
            <p:nvPr/>
          </p:nvSpPr>
          <p:spPr bwMode="auto">
            <a:xfrm>
              <a:off x="347900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45"/>
            <p:cNvSpPr>
              <a:spLocks/>
            </p:cNvSpPr>
            <p:nvPr/>
          </p:nvSpPr>
          <p:spPr bwMode="auto">
            <a:xfrm>
              <a:off x="349646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46"/>
            <p:cNvSpPr>
              <a:spLocks/>
            </p:cNvSpPr>
            <p:nvPr/>
          </p:nvSpPr>
          <p:spPr bwMode="auto">
            <a:xfrm>
              <a:off x="3513932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47"/>
            <p:cNvSpPr>
              <a:spLocks/>
            </p:cNvSpPr>
            <p:nvPr/>
          </p:nvSpPr>
          <p:spPr bwMode="auto">
            <a:xfrm>
              <a:off x="3531394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48"/>
            <p:cNvSpPr>
              <a:spLocks/>
            </p:cNvSpPr>
            <p:nvPr/>
          </p:nvSpPr>
          <p:spPr bwMode="auto">
            <a:xfrm>
              <a:off x="3548857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49"/>
            <p:cNvSpPr>
              <a:spLocks/>
            </p:cNvSpPr>
            <p:nvPr/>
          </p:nvSpPr>
          <p:spPr bwMode="auto">
            <a:xfrm>
              <a:off x="3566319" y="5278438"/>
              <a:ext cx="17463" cy="96837"/>
            </a:xfrm>
            <a:custGeom>
              <a:avLst/>
              <a:gdLst>
                <a:gd name="T0" fmla="*/ 0 w 11"/>
                <a:gd name="T1" fmla="*/ 0 h 61"/>
                <a:gd name="T2" fmla="*/ 0 w 11"/>
                <a:gd name="T3" fmla="*/ 61 h 61"/>
                <a:gd name="T4" fmla="*/ 0 w 11"/>
                <a:gd name="T5" fmla="*/ 61 h 61"/>
                <a:gd name="T6" fmla="*/ 11 w 11"/>
                <a:gd name="T7" fmla="*/ 61 h 61"/>
                <a:gd name="T8" fmla="*/ 11 w 11"/>
                <a:gd name="T9" fmla="*/ 0 h 61"/>
                <a:gd name="T10" fmla="*/ 11 w 11"/>
                <a:gd name="T11" fmla="*/ 0 h 61"/>
                <a:gd name="T12" fmla="*/ 0 w 11"/>
                <a:gd name="T13" fmla="*/ 0 h 61"/>
                <a:gd name="T14" fmla="*/ 0 w 11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50"/>
            <p:cNvSpPr>
              <a:spLocks/>
            </p:cNvSpPr>
            <p:nvPr/>
          </p:nvSpPr>
          <p:spPr bwMode="auto">
            <a:xfrm>
              <a:off x="3583782" y="5278438"/>
              <a:ext cx="19050" cy="96837"/>
            </a:xfrm>
            <a:custGeom>
              <a:avLst/>
              <a:gdLst>
                <a:gd name="T0" fmla="*/ 0 w 12"/>
                <a:gd name="T1" fmla="*/ 0 h 61"/>
                <a:gd name="T2" fmla="*/ 0 w 12"/>
                <a:gd name="T3" fmla="*/ 61 h 61"/>
                <a:gd name="T4" fmla="*/ 0 w 12"/>
                <a:gd name="T5" fmla="*/ 61 h 61"/>
                <a:gd name="T6" fmla="*/ 12 w 12"/>
                <a:gd name="T7" fmla="*/ 61 h 61"/>
                <a:gd name="T8" fmla="*/ 12 w 12"/>
                <a:gd name="T9" fmla="*/ 0 h 61"/>
                <a:gd name="T10" fmla="*/ 12 w 12"/>
                <a:gd name="T11" fmla="*/ 0 h 61"/>
                <a:gd name="T12" fmla="*/ 0 w 12"/>
                <a:gd name="T13" fmla="*/ 0 h 61"/>
                <a:gd name="T14" fmla="*/ 0 w 12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1">
                  <a:moveTo>
                    <a:pt x="0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2" y="6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51"/>
            <p:cNvSpPr>
              <a:spLocks/>
            </p:cNvSpPr>
            <p:nvPr/>
          </p:nvSpPr>
          <p:spPr bwMode="auto">
            <a:xfrm>
              <a:off x="1475582" y="1785938"/>
              <a:ext cx="53975" cy="3175000"/>
            </a:xfrm>
            <a:custGeom>
              <a:avLst/>
              <a:gdLst>
                <a:gd name="T0" fmla="*/ 34 w 34"/>
                <a:gd name="T1" fmla="*/ 1961 h 2000"/>
                <a:gd name="T2" fmla="*/ 0 w 34"/>
                <a:gd name="T3" fmla="*/ 2000 h 2000"/>
                <a:gd name="T4" fmla="*/ 0 w 34"/>
                <a:gd name="T5" fmla="*/ 0 h 2000"/>
                <a:gd name="T6" fmla="*/ 34 w 34"/>
                <a:gd name="T7" fmla="*/ 33 h 2000"/>
                <a:gd name="T8" fmla="*/ 34 w 34"/>
                <a:gd name="T9" fmla="*/ 1961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00">
                  <a:moveTo>
                    <a:pt x="34" y="1961"/>
                  </a:moveTo>
                  <a:lnTo>
                    <a:pt x="0" y="2000"/>
                  </a:lnTo>
                  <a:lnTo>
                    <a:pt x="0" y="0"/>
                  </a:lnTo>
                  <a:lnTo>
                    <a:pt x="34" y="33"/>
                  </a:lnTo>
                  <a:lnTo>
                    <a:pt x="34" y="1961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505599" y="4920812"/>
            <a:ext cx="228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>
                <a:solidFill>
                  <a:schemeClr val="bg1"/>
                </a:solidFill>
              </a:rPr>
              <a:t>3</a:t>
            </a:r>
            <a:r>
              <a:rPr lang="ko-KR" altLang="en-US" sz="1600">
                <a:solidFill>
                  <a:schemeClr val="bg1"/>
                </a:solidFill>
              </a:rPr>
              <a:t>은 참입니다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2</a:t>
            </a:r>
            <a:r>
              <a:rPr lang="ko-KR" altLang="en-US" sz="1600">
                <a:solidFill>
                  <a:schemeClr val="bg1"/>
                </a:solidFill>
              </a:rPr>
              <a:t>은 참입니다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1</a:t>
            </a:r>
            <a:r>
              <a:rPr lang="ko-KR" altLang="en-US" sz="1600">
                <a:solidFill>
                  <a:schemeClr val="bg1"/>
                </a:solidFill>
              </a:rPr>
              <a:t>은 참입니다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  <a:p>
            <a:pPr latinLnBrk="1"/>
            <a:r>
              <a:rPr lang="en-US" altLang="ko-KR" sz="1600">
                <a:solidFill>
                  <a:schemeClr val="bg1"/>
                </a:solidFill>
              </a:rPr>
              <a:t>0</a:t>
            </a:r>
            <a:r>
              <a:rPr lang="ko-KR" altLang="en-US" sz="1600">
                <a:solidFill>
                  <a:schemeClr val="bg1"/>
                </a:solidFill>
              </a:rPr>
              <a:t>은 거짓입니다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604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5634</Words>
  <Application>Microsoft Office PowerPoint</Application>
  <PresentationFormat>화면 슬라이드 쇼(4:3)</PresentationFormat>
  <Paragraphs>773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7" baseType="lpstr">
      <vt:lpstr>HY얕은샘물M</vt:lpstr>
      <vt:lpstr>HY엽서L</vt:lpstr>
      <vt:lpstr>굴림</vt:lpstr>
      <vt:lpstr>맑은 고딕</vt:lpstr>
      <vt:lpstr>새굴림</vt:lpstr>
      <vt:lpstr>오이</vt:lpstr>
      <vt:lpstr>Arial</vt:lpstr>
      <vt:lpstr>Symbol</vt:lpstr>
      <vt:lpstr>Times New Roman</vt:lpstr>
      <vt:lpstr>Trebuchet MS</vt:lpstr>
      <vt:lpstr>Tw Cen MT</vt:lpstr>
      <vt:lpstr>Wingdings</vt:lpstr>
      <vt:lpstr>Wingdings 2</vt:lpstr>
      <vt:lpstr>가을</vt:lpstr>
      <vt:lpstr>PowerPoint 프레젠테이션</vt:lpstr>
      <vt:lpstr>이번 장에서 학습할 내용</vt:lpstr>
      <vt:lpstr>반복 구조</vt:lpstr>
      <vt:lpstr>while 문</vt:lpstr>
      <vt:lpstr>while 문</vt:lpstr>
      <vt:lpstr>예제</vt:lpstr>
      <vt:lpstr>while 문의 실행 과정</vt:lpstr>
      <vt:lpstr>while 문의 실행 과정</vt:lpstr>
      <vt:lpstr>참과 거짓</vt:lpstr>
      <vt:lpstr>예제 #1</vt:lpstr>
      <vt:lpstr>예제 #2</vt:lpstr>
      <vt:lpstr>예제 #3</vt:lpstr>
      <vt:lpstr>예제 #3</vt:lpstr>
      <vt:lpstr>예제 #4</vt:lpstr>
      <vt:lpstr>예제 #5</vt:lpstr>
      <vt:lpstr>while 문에서 주의할 점</vt:lpstr>
      <vt:lpstr>출석확인용 문제</vt:lpstr>
      <vt:lpstr>센티널을 이용한 성적들의 평균을 구하는 문제</vt:lpstr>
      <vt:lpstr>센티널을 이용한 성적들의 평균을 구하는 문제</vt:lpstr>
      <vt:lpstr>센티널(보초값의 이용)</vt:lpstr>
      <vt:lpstr>센티넬 예제 1/2</vt:lpstr>
      <vt:lpstr>센티넬 예제 2/2 </vt:lpstr>
      <vt:lpstr>예제: 최대값</vt:lpstr>
      <vt:lpstr>lab: 반감기</vt:lpstr>
      <vt:lpstr>실행 결과 </vt:lpstr>
      <vt:lpstr>알고리즘</vt:lpstr>
      <vt:lpstr>소스</vt:lpstr>
      <vt:lpstr>do...while문</vt:lpstr>
      <vt:lpstr>do-while 문</vt:lpstr>
      <vt:lpstr>예제 #1</vt:lpstr>
      <vt:lpstr>예제 #1</vt:lpstr>
      <vt:lpstr>예제 #2</vt:lpstr>
      <vt:lpstr>PowerPoint 프레젠테이션</vt:lpstr>
      <vt:lpstr>lab: 숫자 추측 게임</vt:lpstr>
      <vt:lpstr>알고리즘</vt:lpstr>
      <vt:lpstr>소스</vt:lpstr>
      <vt:lpstr>도전문제</vt:lpstr>
      <vt:lpstr>for 루프</vt:lpstr>
      <vt:lpstr>for 문의 구조</vt:lpstr>
      <vt:lpstr>예제 </vt:lpstr>
      <vt:lpstr>for문의 실행과정</vt:lpstr>
      <vt:lpstr>for문의 실행과정</vt:lpstr>
      <vt:lpstr>예제 #2</vt:lpstr>
      <vt:lpstr>예제 #3</vt:lpstr>
      <vt:lpstr>예제 #4</vt:lpstr>
      <vt:lpstr>while 루프와 for 루프와의 관계</vt:lpstr>
      <vt:lpstr>예제 #5</vt:lpstr>
      <vt:lpstr>팩토리얼 계산 예제(while 버전)</vt:lpstr>
      <vt:lpstr>다양한 증감수식의 형태</vt:lpstr>
      <vt:lpstr>다양한 증감수식의 형태</vt:lpstr>
      <vt:lpstr>중간 점검</vt:lpstr>
      <vt:lpstr>중첩 반복문</vt:lpstr>
      <vt:lpstr>예제 #1</vt:lpstr>
      <vt:lpstr>예제 #2</vt:lpstr>
      <vt:lpstr>중간 점검</vt:lpstr>
      <vt:lpstr>실습: 직각 삼각형 찾기</vt:lpstr>
      <vt:lpstr>알고리즘</vt:lpstr>
      <vt:lpstr>소스</vt:lpstr>
      <vt:lpstr>break 문 </vt:lpstr>
      <vt:lpstr>예제</vt:lpstr>
      <vt:lpstr>PowerPoint 프레젠테이션</vt:lpstr>
      <vt:lpstr>continue 문</vt:lpstr>
      <vt:lpstr>예제 #2</vt:lpstr>
      <vt:lpstr>lab: 자동으로 수학문제 생성하기</vt:lpstr>
      <vt:lpstr>난수 발생</vt:lpstr>
      <vt:lpstr>PowerPoint 프레젠테이션</vt:lpstr>
      <vt:lpstr>7장 과제(프로그래밍 문제, 7문제)</vt:lpstr>
      <vt:lpstr>7장 과제(프로그래밍 문제, 7문제)</vt:lpstr>
      <vt:lpstr>7장 과제(프로그래밍 문제, 7문제)</vt:lpstr>
      <vt:lpstr>7장 과제(프로그래밍 문제, 7문제)</vt:lpstr>
      <vt:lpstr>7장 과제(프로그래밍 문제, 7문제)</vt:lpstr>
      <vt:lpstr>7장 과제(프로그래밍 문제, 7문제)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kim daesung</cp:lastModifiedBy>
  <cp:revision>1</cp:revision>
  <dcterms:created xsi:type="dcterms:W3CDTF">2007-06-29T06:43:39Z</dcterms:created>
  <dcterms:modified xsi:type="dcterms:W3CDTF">2021-05-06T12:21:07Z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